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u7wlhK8fde0FNSpKWf87/LUuL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d11af1ca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dd11af1ca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6ccc1ac5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46ccc1ac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10178f19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010178f1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9a6733f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9a6733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0ec9eb54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0ec9eb5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46f27a96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046f27a9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957db40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0957db40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60363" y="2551113"/>
            <a:ext cx="8377237" cy="392430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81000" y="3505200"/>
            <a:ext cx="8266113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Arial"/>
              <a:buNone/>
            </a:pPr>
            <a:r>
              <a:t/>
            </a:r>
            <a:endParaRPr b="1" sz="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Arial"/>
              <a:buNone/>
            </a:pPr>
            <a:r>
              <a:rPr b="1" lang="en-US" sz="6000"/>
              <a:t>Wednesd</a:t>
            </a:r>
            <a:r>
              <a:rPr b="1" lang="en-US" sz="6000"/>
              <a:t>ay,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Arial"/>
              <a:buNone/>
            </a:pPr>
            <a:r>
              <a:rPr b="1" lang="en-US" sz="6000"/>
              <a:t>April 30</a:t>
            </a:r>
            <a:r>
              <a:rPr b="1" lang="en-US" sz="6000"/>
              <a:t>, 2025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b="1" sz="160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CRMS Sign Front " id="86" name="Google Shape;86;p1"/>
          <p:cNvPicPr preferRelativeResize="0"/>
          <p:nvPr/>
        </p:nvPicPr>
        <p:blipFill rotWithShape="1">
          <a:blip r:embed="rId3">
            <a:alphaModFix/>
          </a:blip>
          <a:srcRect b="27506" l="32951" r="17620" t="30755"/>
          <a:stretch/>
        </p:blipFill>
        <p:spPr>
          <a:xfrm>
            <a:off x="1828800" y="304800"/>
            <a:ext cx="5433219" cy="344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d11af1ca8_1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2" name="Google Shape;92;g2dd11af1ca8_1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3" name="Google Shape;93;g2dd11af1ca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ccc1ac56_0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9" name="Google Shape;99;g346ccc1ac56_0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0" name="Google Shape;100;g346ccc1ac56_0_0"/>
          <p:cNvPicPr preferRelativeResize="0"/>
          <p:nvPr/>
        </p:nvPicPr>
        <p:blipFill rotWithShape="1">
          <a:blip r:embed="rId3">
            <a:alphaModFix/>
          </a:blip>
          <a:srcRect b="9591" l="30791" r="30544" t="18122"/>
          <a:stretch/>
        </p:blipFill>
        <p:spPr>
          <a:xfrm>
            <a:off x="1603750" y="0"/>
            <a:ext cx="5459251" cy="6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10178f19c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7th / 8th Grade Homework Club</a:t>
            </a:r>
            <a:endParaRPr/>
          </a:p>
        </p:txBody>
      </p:sp>
      <p:sp>
        <p:nvSpPr>
          <p:cNvPr id="106" name="Google Shape;106;g3010178f19c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Meetings: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Mondays - Room 220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Tuesdays - Room 213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Thursdays - Room 224</a:t>
            </a:r>
            <a:endParaRPr/>
          </a:p>
        </p:txBody>
      </p:sp>
      <p:pic>
        <p:nvPicPr>
          <p:cNvPr id="107" name="Google Shape;107;g3010178f19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00" y="3051924"/>
            <a:ext cx="4076475" cy="27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9a6733fc1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6th, 7th &amp; 8th Grade Class Councils</a:t>
            </a:r>
            <a:endParaRPr/>
          </a:p>
        </p:txBody>
      </p:sp>
      <p:sp>
        <p:nvSpPr>
          <p:cNvPr id="113" name="Google Shape;113;g349a6733fc1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Final Meeting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Thursday, May 1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Room 108</a:t>
            </a:r>
            <a:endParaRPr/>
          </a:p>
        </p:txBody>
      </p:sp>
      <p:pic>
        <p:nvPicPr>
          <p:cNvPr id="114" name="Google Shape;114;g349a6733fc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000" y="3601349"/>
            <a:ext cx="3984250" cy="273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0ec9eb545_0_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Intramural Sports Club</a:t>
            </a:r>
            <a:endParaRPr/>
          </a:p>
        </p:txBody>
      </p:sp>
      <p:sp>
        <p:nvSpPr>
          <p:cNvPr id="120" name="Google Shape;120;g350ec9eb545_0_6"/>
          <p:cNvSpPr txBox="1"/>
          <p:nvPr>
            <p:ph idx="1" type="body"/>
          </p:nvPr>
        </p:nvSpPr>
        <p:spPr>
          <a:xfrm>
            <a:off x="457200" y="16120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Tuesdays and Thursdays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After School - Gym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22222"/>
                </a:solidFill>
                <a:highlight>
                  <a:srgbClr val="FFFFFF"/>
                </a:highlight>
              </a:rPr>
              <a:t>All students must have an up-to-date 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22222"/>
                </a:solidFill>
                <a:highlight>
                  <a:srgbClr val="FFFFFF"/>
                </a:highlight>
              </a:rPr>
              <a:t>sports physical and other required paperwork 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222222"/>
                </a:solidFill>
                <a:highlight>
                  <a:srgbClr val="FFFFFF"/>
                </a:highlight>
              </a:rPr>
              <a:t>approved before playing! </a:t>
            </a:r>
            <a:endParaRPr sz="3800"/>
          </a:p>
        </p:txBody>
      </p:sp>
      <p:pic>
        <p:nvPicPr>
          <p:cNvPr id="121" name="Google Shape;121;g350ec9eb54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050" y="1612000"/>
            <a:ext cx="4303324" cy="32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46f27a966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Pretzel Sale</a:t>
            </a:r>
            <a:endParaRPr/>
          </a:p>
        </p:txBody>
      </p:sp>
      <p:sp>
        <p:nvSpPr>
          <p:cNvPr id="127" name="Google Shape;127;g3046f27a966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Every Friday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On the way to your lunch period…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Room 121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$1.00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Spicy &amp; Yellow Mustard Available</a:t>
            </a:r>
            <a:endParaRPr/>
          </a:p>
        </p:txBody>
      </p:sp>
      <p:pic>
        <p:nvPicPr>
          <p:cNvPr id="128" name="Google Shape;128;g3046f27a96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6700" y="1324873"/>
            <a:ext cx="4589674" cy="25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957db40dd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Today’s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Morning Announcements Team:</a:t>
            </a:r>
            <a:endParaRPr/>
          </a:p>
        </p:txBody>
      </p:sp>
      <p:sp>
        <p:nvSpPr>
          <p:cNvPr id="134" name="Google Shape;134;g30957db40dd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</p:txBody>
      </p:sp>
      <p:pic>
        <p:nvPicPr>
          <p:cNvPr id="135" name="Google Shape;135;g30957db40d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363" y="3711795"/>
            <a:ext cx="3545874" cy="2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0957db40dd_0_0"/>
          <p:cNvSpPr txBox="1"/>
          <p:nvPr/>
        </p:nvSpPr>
        <p:spPr>
          <a:xfrm>
            <a:off x="2132825" y="1780975"/>
            <a:ext cx="5279100" cy="6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0957db40dd_0_0"/>
          <p:cNvSpPr txBox="1"/>
          <p:nvPr/>
        </p:nvSpPr>
        <p:spPr>
          <a:xfrm>
            <a:off x="1791075" y="1780975"/>
            <a:ext cx="57858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Liam Twaddell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Danny Greene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2012-09-06T02:05:20Z</dcterms:created>
  <dc:creator>James</dc:creator>
</cp:coreProperties>
</file>