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gqfeZ4av4637smOVE0MteF5gol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italic.fntdata"/><Relationship Id="rId10" Type="http://schemas.openxmlformats.org/officeDocument/2006/relationships/font" Target="fonts/CenturyGothic-bold.fntdata"/><Relationship Id="rId13" Type="http://customschemas.google.com/relationships/presentationmetadata" Target="metadata"/><Relationship Id="rId12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a542bf4c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a542bf4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957db40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0957db40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60363" y="2551113"/>
            <a:ext cx="8377237" cy="3924300"/>
          </a:xfrm>
          <a:prstGeom prst="rect">
            <a:avLst/>
          </a:prstGeom>
          <a:solidFill>
            <a:srgbClr val="FFFF99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381000" y="3505200"/>
            <a:ext cx="8266113" cy="316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Arial"/>
              <a:buNone/>
            </a:pPr>
            <a:r>
              <a:t/>
            </a:r>
            <a:endParaRPr b="1" sz="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Arial"/>
              <a:buNone/>
            </a:pPr>
            <a:r>
              <a:rPr b="1" lang="en-US" sz="6000"/>
              <a:t>Mon</a:t>
            </a:r>
            <a:r>
              <a:rPr b="1" lang="en-US" sz="6000"/>
              <a:t>day,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6000"/>
              <a:buFont typeface="Arial"/>
              <a:buNone/>
            </a:pPr>
            <a:r>
              <a:rPr b="1" lang="en-US" sz="6000"/>
              <a:t>May 19</a:t>
            </a:r>
            <a:r>
              <a:rPr b="1" lang="en-US" sz="6000"/>
              <a:t>, 2025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t/>
            </a:r>
            <a:endParaRPr b="1" sz="160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descr="CRMS Sign Front " id="86" name="Google Shape;86;p1"/>
          <p:cNvPicPr preferRelativeResize="0"/>
          <p:nvPr/>
        </p:nvPicPr>
        <p:blipFill rotWithShape="1">
          <a:blip r:embed="rId3">
            <a:alphaModFix/>
          </a:blip>
          <a:srcRect b="27506" l="32951" r="17620" t="30755"/>
          <a:stretch/>
        </p:blipFill>
        <p:spPr>
          <a:xfrm>
            <a:off x="1828800" y="304800"/>
            <a:ext cx="5433219" cy="344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a542bf4c8_0_0"/>
          <p:cNvSpPr txBox="1"/>
          <p:nvPr/>
        </p:nvSpPr>
        <p:spPr>
          <a:xfrm>
            <a:off x="895550" y="542050"/>
            <a:ext cx="69993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Hustle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Drawing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35a542bf4c8_0_0"/>
          <p:cNvSpPr txBox="1"/>
          <p:nvPr/>
        </p:nvSpPr>
        <p:spPr>
          <a:xfrm>
            <a:off x="1290300" y="3299375"/>
            <a:ext cx="65634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Drawing!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Thursday, May 22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&amp; Students - Please wear your Hustle t-shirt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35a542bf4c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448" y="1508273"/>
            <a:ext cx="1495500" cy="23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957db40dd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/>
              <a:t>Today’s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/>
              <a:t>Morning Announcements Team:</a:t>
            </a:r>
            <a:endParaRPr/>
          </a:p>
        </p:txBody>
      </p:sp>
      <p:sp>
        <p:nvSpPr>
          <p:cNvPr id="99" name="Google Shape;99;g30957db40dd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/>
          </a:p>
        </p:txBody>
      </p:sp>
      <p:pic>
        <p:nvPicPr>
          <p:cNvPr id="100" name="Google Shape;100;g30957db40d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9363" y="3711795"/>
            <a:ext cx="3545874" cy="2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0957db40dd_0_0"/>
          <p:cNvSpPr txBox="1"/>
          <p:nvPr/>
        </p:nvSpPr>
        <p:spPr>
          <a:xfrm>
            <a:off x="2132825" y="1780975"/>
            <a:ext cx="5279100" cy="6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0957db40dd_0_0"/>
          <p:cNvSpPr txBox="1"/>
          <p:nvPr/>
        </p:nvSpPr>
        <p:spPr>
          <a:xfrm>
            <a:off x="1791075" y="1780975"/>
            <a:ext cx="57858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Reid McCarron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Santino Delligatti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2012-09-06T02:05:20Z</dcterms:created>
  <dc:creator>James</dc:creator>
</cp:coreProperties>
</file>