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9"/>
  </p:notesMasterIdLst>
  <p:sldIdLst>
    <p:sldId id="256" r:id="rId2"/>
    <p:sldId id="265" r:id="rId3"/>
    <p:sldId id="268" r:id="rId4"/>
    <p:sldId id="260" r:id="rId5"/>
    <p:sldId id="266" r:id="rId6"/>
    <p:sldId id="257" r:id="rId7"/>
    <p:sldId id="258" r:id="rId8"/>
    <p:sldId id="267" r:id="rId9"/>
    <p:sldId id="263" r:id="rId10"/>
    <p:sldId id="259" r:id="rId11"/>
    <p:sldId id="261" r:id="rId12"/>
    <p:sldId id="262" r:id="rId13"/>
    <p:sldId id="269" r:id="rId14"/>
    <p:sldId id="270" r:id="rId15"/>
    <p:sldId id="271" r:id="rId16"/>
    <p:sldId id="264" r:id="rId17"/>
    <p:sldId id="27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60"/>
  </p:normalViewPr>
  <p:slideViewPr>
    <p:cSldViewPr>
      <p:cViewPr varScale="1">
        <p:scale>
          <a:sx n="68" d="100"/>
          <a:sy n="68"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Carey" userId="7880752b-2390-421d-8215-1e780d1b37d7" providerId="ADAL" clId="{BC1AEFD1-7FE1-494B-A304-B5F3B8B1A456}"/>
    <pc:docChg chg="custSel addSld modSld sldOrd">
      <pc:chgData name="Katherine Carey" userId="7880752b-2390-421d-8215-1e780d1b37d7" providerId="ADAL" clId="{BC1AEFD1-7FE1-494B-A304-B5F3B8B1A456}" dt="2018-08-21T18:14:47.628" v="5304" actId="27636"/>
      <pc:docMkLst>
        <pc:docMk/>
      </pc:docMkLst>
      <pc:sldChg chg="addSp delSp modSp modTransition modAnim modNotesTx">
        <pc:chgData name="Katherine Carey" userId="7880752b-2390-421d-8215-1e780d1b37d7" providerId="ADAL" clId="{BC1AEFD1-7FE1-494B-A304-B5F3B8B1A456}" dt="2018-08-21T17:25:49.683" v="5242"/>
        <pc:sldMkLst>
          <pc:docMk/>
          <pc:sldMk cId="0" sldId="256"/>
        </pc:sldMkLst>
        <pc:picChg chg="add del mod">
          <ac:chgData name="Katherine Carey" userId="7880752b-2390-421d-8215-1e780d1b37d7" providerId="ADAL" clId="{BC1AEFD1-7FE1-494B-A304-B5F3B8B1A456}" dt="2018-08-21T16:04:29.018" v="2231"/>
          <ac:picMkLst>
            <pc:docMk/>
            <pc:sldMk cId="0" sldId="256"/>
            <ac:picMk id="5" creationId="{44ED9103-1F25-4D13-A9BA-332195F09EEA}"/>
          </ac:picMkLst>
        </pc:picChg>
        <pc:picChg chg="add del mod">
          <ac:chgData name="Katherine Carey" userId="7880752b-2390-421d-8215-1e780d1b37d7" providerId="ADAL" clId="{BC1AEFD1-7FE1-494B-A304-B5F3B8B1A456}" dt="2018-08-21T17:24:51.829" v="5241"/>
          <ac:picMkLst>
            <pc:docMk/>
            <pc:sldMk cId="0" sldId="256"/>
            <ac:picMk id="6" creationId="{12EE2C82-B49A-40A6-98A0-DCAA69C8CD8A}"/>
          </ac:picMkLst>
        </pc:picChg>
        <pc:picChg chg="add mod">
          <ac:chgData name="Katherine Carey" userId="7880752b-2390-421d-8215-1e780d1b37d7" providerId="ADAL" clId="{BC1AEFD1-7FE1-494B-A304-B5F3B8B1A456}" dt="2018-08-21T17:25:49.683" v="5242"/>
          <ac:picMkLst>
            <pc:docMk/>
            <pc:sldMk cId="0" sldId="256"/>
            <ac:picMk id="8" creationId="{7F79A238-464E-4550-82BE-7DA97D872D96}"/>
          </ac:picMkLst>
        </pc:picChg>
      </pc:sldChg>
      <pc:sldChg chg="addSp modSp">
        <pc:chgData name="Katherine Carey" userId="7880752b-2390-421d-8215-1e780d1b37d7" providerId="ADAL" clId="{BC1AEFD1-7FE1-494B-A304-B5F3B8B1A456}" dt="2018-08-21T17:39:53.123" v="5257"/>
        <pc:sldMkLst>
          <pc:docMk/>
          <pc:sldMk cId="0" sldId="257"/>
        </pc:sldMkLst>
        <pc:picChg chg="add mod">
          <ac:chgData name="Katherine Carey" userId="7880752b-2390-421d-8215-1e780d1b37d7" providerId="ADAL" clId="{BC1AEFD1-7FE1-494B-A304-B5F3B8B1A456}" dt="2018-08-21T17:39:53.123" v="5257"/>
          <ac:picMkLst>
            <pc:docMk/>
            <pc:sldMk cId="0" sldId="257"/>
            <ac:picMk id="4" creationId="{6BEB17D9-DE56-439F-BBED-29418BC2A7EA}"/>
          </ac:picMkLst>
        </pc:picChg>
      </pc:sldChg>
      <pc:sldChg chg="addSp modSp">
        <pc:chgData name="Katherine Carey" userId="7880752b-2390-421d-8215-1e780d1b37d7" providerId="ADAL" clId="{BC1AEFD1-7FE1-494B-A304-B5F3B8B1A456}" dt="2018-08-21T17:40:41.978" v="5258"/>
        <pc:sldMkLst>
          <pc:docMk/>
          <pc:sldMk cId="0" sldId="258"/>
        </pc:sldMkLst>
        <pc:picChg chg="add mod">
          <ac:chgData name="Katherine Carey" userId="7880752b-2390-421d-8215-1e780d1b37d7" providerId="ADAL" clId="{BC1AEFD1-7FE1-494B-A304-B5F3B8B1A456}" dt="2018-08-21T17:40:41.978" v="5258"/>
          <ac:picMkLst>
            <pc:docMk/>
            <pc:sldMk cId="0" sldId="258"/>
            <ac:picMk id="4" creationId="{14E3DBCB-A367-46E9-BCDA-0630C4CB8018}"/>
          </ac:picMkLst>
        </pc:picChg>
      </pc:sldChg>
      <pc:sldChg chg="addSp delSp modSp modTransition modAnim modNotesTx">
        <pc:chgData name="Katherine Carey" userId="7880752b-2390-421d-8215-1e780d1b37d7" providerId="ADAL" clId="{BC1AEFD1-7FE1-494B-A304-B5F3B8B1A456}" dt="2018-08-21T17:44:41.349" v="5269"/>
        <pc:sldMkLst>
          <pc:docMk/>
          <pc:sldMk cId="0" sldId="259"/>
        </pc:sldMkLst>
        <pc:spChg chg="mod">
          <ac:chgData name="Katherine Carey" userId="7880752b-2390-421d-8215-1e780d1b37d7" providerId="ADAL" clId="{BC1AEFD1-7FE1-494B-A304-B5F3B8B1A456}" dt="2018-08-21T15:36:00.877" v="1509" actId="113"/>
          <ac:spMkLst>
            <pc:docMk/>
            <pc:sldMk cId="0" sldId="259"/>
            <ac:spMk id="3" creationId="{00000000-0000-0000-0000-000000000000}"/>
          </ac:spMkLst>
        </pc:spChg>
        <pc:picChg chg="add del mod">
          <ac:chgData name="Katherine Carey" userId="7880752b-2390-421d-8215-1e780d1b37d7" providerId="ADAL" clId="{BC1AEFD1-7FE1-494B-A304-B5F3B8B1A456}" dt="2018-08-21T17:43:42.585" v="5268"/>
          <ac:picMkLst>
            <pc:docMk/>
            <pc:sldMk cId="0" sldId="259"/>
            <ac:picMk id="4" creationId="{C78FB575-0405-4E56-88DE-D89C5FFA9A0C}"/>
          </ac:picMkLst>
        </pc:picChg>
        <pc:picChg chg="add mod">
          <ac:chgData name="Katherine Carey" userId="7880752b-2390-421d-8215-1e780d1b37d7" providerId="ADAL" clId="{BC1AEFD1-7FE1-494B-A304-B5F3B8B1A456}" dt="2018-08-21T17:44:41.349" v="5269"/>
          <ac:picMkLst>
            <pc:docMk/>
            <pc:sldMk cId="0" sldId="259"/>
            <ac:picMk id="5" creationId="{66062E53-4CA5-4763-87BF-86C872FDF121}"/>
          </ac:picMkLst>
        </pc:picChg>
      </pc:sldChg>
      <pc:sldChg chg="addSp modSp modNotesTx">
        <pc:chgData name="Katherine Carey" userId="7880752b-2390-421d-8215-1e780d1b37d7" providerId="ADAL" clId="{BC1AEFD1-7FE1-494B-A304-B5F3B8B1A456}" dt="2018-08-21T17:37:31.919" v="5255"/>
        <pc:sldMkLst>
          <pc:docMk/>
          <pc:sldMk cId="0" sldId="260"/>
        </pc:sldMkLst>
        <pc:picChg chg="add mod">
          <ac:chgData name="Katherine Carey" userId="7880752b-2390-421d-8215-1e780d1b37d7" providerId="ADAL" clId="{BC1AEFD1-7FE1-494B-A304-B5F3B8B1A456}" dt="2018-08-21T17:37:31.919" v="5255"/>
          <ac:picMkLst>
            <pc:docMk/>
            <pc:sldMk cId="0" sldId="260"/>
            <ac:picMk id="4" creationId="{9D5CF207-4AB8-4559-9625-414236061645}"/>
          </ac:picMkLst>
        </pc:picChg>
      </pc:sldChg>
      <pc:sldChg chg="addSp delSp modSp modTransition modAnim">
        <pc:chgData name="Katherine Carey" userId="7880752b-2390-421d-8215-1e780d1b37d7" providerId="ADAL" clId="{BC1AEFD1-7FE1-494B-A304-B5F3B8B1A456}" dt="2018-08-21T17:46:36.393" v="5272"/>
        <pc:sldMkLst>
          <pc:docMk/>
          <pc:sldMk cId="0" sldId="261"/>
        </pc:sldMkLst>
        <pc:spChg chg="mod">
          <ac:chgData name="Katherine Carey" userId="7880752b-2390-421d-8215-1e780d1b37d7" providerId="ADAL" clId="{BC1AEFD1-7FE1-494B-A304-B5F3B8B1A456}" dt="2018-08-20T17:30:34.702" v="137" actId="207"/>
          <ac:spMkLst>
            <pc:docMk/>
            <pc:sldMk cId="0" sldId="261"/>
            <ac:spMk id="3" creationId="{00000000-0000-0000-0000-000000000000}"/>
          </ac:spMkLst>
        </pc:spChg>
        <pc:spChg chg="mod">
          <ac:chgData name="Katherine Carey" userId="7880752b-2390-421d-8215-1e780d1b37d7" providerId="ADAL" clId="{BC1AEFD1-7FE1-494B-A304-B5F3B8B1A456}" dt="2018-08-20T17:30:10.956" v="130" actId="1076"/>
          <ac:spMkLst>
            <pc:docMk/>
            <pc:sldMk cId="0" sldId="261"/>
            <ac:spMk id="4" creationId="{00000000-0000-0000-0000-000000000000}"/>
          </ac:spMkLst>
        </pc:spChg>
        <pc:picChg chg="add del mod">
          <ac:chgData name="Katherine Carey" userId="7880752b-2390-421d-8215-1e780d1b37d7" providerId="ADAL" clId="{BC1AEFD1-7FE1-494B-A304-B5F3B8B1A456}" dt="2018-08-21T17:45:09.199" v="5271"/>
          <ac:picMkLst>
            <pc:docMk/>
            <pc:sldMk cId="0" sldId="261"/>
            <ac:picMk id="5" creationId="{F728D6DF-A78F-47AC-935A-2678308D8094}"/>
          </ac:picMkLst>
        </pc:picChg>
        <pc:picChg chg="add mod">
          <ac:chgData name="Katherine Carey" userId="7880752b-2390-421d-8215-1e780d1b37d7" providerId="ADAL" clId="{BC1AEFD1-7FE1-494B-A304-B5F3B8B1A456}" dt="2018-08-21T17:46:36.393" v="5272"/>
          <ac:picMkLst>
            <pc:docMk/>
            <pc:sldMk cId="0" sldId="261"/>
            <ac:picMk id="6" creationId="{FC61F149-92B2-4EC5-8503-FFE24486B899}"/>
          </ac:picMkLst>
        </pc:picChg>
      </pc:sldChg>
      <pc:sldChg chg="addSp delSp modSp modTransition modAnim modNotesTx">
        <pc:chgData name="Katherine Carey" userId="7880752b-2390-421d-8215-1e780d1b37d7" providerId="ADAL" clId="{BC1AEFD1-7FE1-494B-A304-B5F3B8B1A456}" dt="2018-08-21T17:47:59.627" v="5275"/>
        <pc:sldMkLst>
          <pc:docMk/>
          <pc:sldMk cId="0" sldId="262"/>
        </pc:sldMkLst>
        <pc:spChg chg="mod">
          <ac:chgData name="Katherine Carey" userId="7880752b-2390-421d-8215-1e780d1b37d7" providerId="ADAL" clId="{BC1AEFD1-7FE1-494B-A304-B5F3B8B1A456}" dt="2018-08-20T17:31:55.351" v="304" actId="13926"/>
          <ac:spMkLst>
            <pc:docMk/>
            <pc:sldMk cId="0" sldId="262"/>
            <ac:spMk id="3" creationId="{00000000-0000-0000-0000-000000000000}"/>
          </ac:spMkLst>
        </pc:spChg>
        <pc:picChg chg="add del mod">
          <ac:chgData name="Katherine Carey" userId="7880752b-2390-421d-8215-1e780d1b37d7" providerId="ADAL" clId="{BC1AEFD1-7FE1-494B-A304-B5F3B8B1A456}" dt="2018-08-21T17:47:24.247" v="5274"/>
          <ac:picMkLst>
            <pc:docMk/>
            <pc:sldMk cId="0" sldId="262"/>
            <ac:picMk id="4" creationId="{BF392AAE-9B13-40D7-A168-AAF033D3FAAD}"/>
          </ac:picMkLst>
        </pc:picChg>
        <pc:picChg chg="add mod">
          <ac:chgData name="Katherine Carey" userId="7880752b-2390-421d-8215-1e780d1b37d7" providerId="ADAL" clId="{BC1AEFD1-7FE1-494B-A304-B5F3B8B1A456}" dt="2018-08-21T17:47:59.627" v="5275"/>
          <ac:picMkLst>
            <pc:docMk/>
            <pc:sldMk cId="0" sldId="262"/>
            <ac:picMk id="5" creationId="{3D26779E-38D4-427C-81F6-DEB846E115D3}"/>
          </ac:picMkLst>
        </pc:picChg>
      </pc:sldChg>
      <pc:sldChg chg="addSp delSp modSp modTransition modAnim modNotesTx">
        <pc:chgData name="Katherine Carey" userId="7880752b-2390-421d-8215-1e780d1b37d7" providerId="ADAL" clId="{BC1AEFD1-7FE1-494B-A304-B5F3B8B1A456}" dt="2018-08-21T17:43:08.171" v="5266"/>
        <pc:sldMkLst>
          <pc:docMk/>
          <pc:sldMk cId="0" sldId="263"/>
        </pc:sldMkLst>
        <pc:picChg chg="add del mod">
          <ac:chgData name="Katherine Carey" userId="7880752b-2390-421d-8215-1e780d1b37d7" providerId="ADAL" clId="{BC1AEFD1-7FE1-494B-A304-B5F3B8B1A456}" dt="2018-08-21T17:42:31.472" v="5265"/>
          <ac:picMkLst>
            <pc:docMk/>
            <pc:sldMk cId="0" sldId="263"/>
            <ac:picMk id="4" creationId="{6C1AF33C-CA34-42C8-8CED-40C2516CF3C3}"/>
          </ac:picMkLst>
        </pc:picChg>
        <pc:picChg chg="add mod">
          <ac:chgData name="Katherine Carey" userId="7880752b-2390-421d-8215-1e780d1b37d7" providerId="ADAL" clId="{BC1AEFD1-7FE1-494B-A304-B5F3B8B1A456}" dt="2018-08-21T17:43:08.171" v="5266"/>
          <ac:picMkLst>
            <pc:docMk/>
            <pc:sldMk cId="0" sldId="263"/>
            <ac:picMk id="5" creationId="{75DC1428-1CB6-4D97-92C0-2D563EA65761}"/>
          </ac:picMkLst>
        </pc:picChg>
      </pc:sldChg>
      <pc:sldChg chg="addSp delSp modSp modNotesTx">
        <pc:chgData name="Katherine Carey" userId="7880752b-2390-421d-8215-1e780d1b37d7" providerId="ADAL" clId="{BC1AEFD1-7FE1-494B-A304-B5F3B8B1A456}" dt="2018-08-21T17:59:37.659" v="5285"/>
        <pc:sldMkLst>
          <pc:docMk/>
          <pc:sldMk cId="0" sldId="264"/>
        </pc:sldMkLst>
        <pc:spChg chg="mod">
          <ac:chgData name="Katherine Carey" userId="7880752b-2390-421d-8215-1e780d1b37d7" providerId="ADAL" clId="{BC1AEFD1-7FE1-494B-A304-B5F3B8B1A456}" dt="2018-08-21T15:38:55.384" v="1789" actId="27636"/>
          <ac:spMkLst>
            <pc:docMk/>
            <pc:sldMk cId="0" sldId="264"/>
            <ac:spMk id="3" creationId="{00000000-0000-0000-0000-000000000000}"/>
          </ac:spMkLst>
        </pc:spChg>
        <pc:spChg chg="add del mod">
          <ac:chgData name="Katherine Carey" userId="7880752b-2390-421d-8215-1e780d1b37d7" providerId="ADAL" clId="{BC1AEFD1-7FE1-494B-A304-B5F3B8B1A456}" dt="2018-08-21T15:42:53.358" v="1924" actId="478"/>
          <ac:spMkLst>
            <pc:docMk/>
            <pc:sldMk cId="0" sldId="264"/>
            <ac:spMk id="4" creationId="{DC86A5DC-018C-4F4C-9D07-E3085A72912E}"/>
          </ac:spMkLst>
        </pc:spChg>
        <pc:picChg chg="add mod">
          <ac:chgData name="Katherine Carey" userId="7880752b-2390-421d-8215-1e780d1b37d7" providerId="ADAL" clId="{BC1AEFD1-7FE1-494B-A304-B5F3B8B1A456}" dt="2018-08-21T17:59:37.659" v="5285"/>
          <ac:picMkLst>
            <pc:docMk/>
            <pc:sldMk cId="0" sldId="264"/>
            <ac:picMk id="5" creationId="{6D9526D2-61DB-4A25-95A8-4A1DF3AE0294}"/>
          </ac:picMkLst>
        </pc:picChg>
      </pc:sldChg>
      <pc:sldChg chg="addSp delSp modSp modTransition modAnim modNotesTx">
        <pc:chgData name="Katherine Carey" userId="7880752b-2390-421d-8215-1e780d1b37d7" providerId="ADAL" clId="{BC1AEFD1-7FE1-494B-A304-B5F3B8B1A456}" dt="2018-08-21T17:26:34.246" v="5243"/>
        <pc:sldMkLst>
          <pc:docMk/>
          <pc:sldMk cId="4084873009" sldId="265"/>
        </pc:sldMkLst>
        <pc:spChg chg="mod">
          <ac:chgData name="Katherine Carey" userId="7880752b-2390-421d-8215-1e780d1b37d7" providerId="ADAL" clId="{BC1AEFD1-7FE1-494B-A304-B5F3B8B1A456}" dt="2018-08-20T17:26:23.698" v="37" actId="20577"/>
          <ac:spMkLst>
            <pc:docMk/>
            <pc:sldMk cId="4084873009" sldId="265"/>
            <ac:spMk id="3" creationId="{083B084A-7CEA-4443-A580-BB5E20DF0EFD}"/>
          </ac:spMkLst>
        </pc:spChg>
        <pc:picChg chg="add del mod">
          <ac:chgData name="Katherine Carey" userId="7880752b-2390-421d-8215-1e780d1b37d7" providerId="ADAL" clId="{BC1AEFD1-7FE1-494B-A304-B5F3B8B1A456}" dt="2018-08-21T16:02:44.683" v="2229"/>
          <ac:picMkLst>
            <pc:docMk/>
            <pc:sldMk cId="4084873009" sldId="265"/>
            <ac:picMk id="4" creationId="{9256BE95-A71D-4218-B23B-261DD91DFF5B}"/>
          </ac:picMkLst>
        </pc:picChg>
        <pc:picChg chg="add mod">
          <ac:chgData name="Katherine Carey" userId="7880752b-2390-421d-8215-1e780d1b37d7" providerId="ADAL" clId="{BC1AEFD1-7FE1-494B-A304-B5F3B8B1A456}" dt="2018-08-21T17:26:34.246" v="5243"/>
          <ac:picMkLst>
            <pc:docMk/>
            <pc:sldMk cId="4084873009" sldId="265"/>
            <ac:picMk id="5" creationId="{BBAE9712-EE0E-490A-9E34-147DA206A430}"/>
          </ac:picMkLst>
        </pc:picChg>
      </pc:sldChg>
      <pc:sldChg chg="addSp modSp add ord modNotesTx">
        <pc:chgData name="Katherine Carey" userId="7880752b-2390-421d-8215-1e780d1b37d7" providerId="ADAL" clId="{BC1AEFD1-7FE1-494B-A304-B5F3B8B1A456}" dt="2018-08-21T17:38:42.711" v="5256"/>
        <pc:sldMkLst>
          <pc:docMk/>
          <pc:sldMk cId="1227266820" sldId="266"/>
        </pc:sldMkLst>
        <pc:spChg chg="mod">
          <ac:chgData name="Katherine Carey" userId="7880752b-2390-421d-8215-1e780d1b37d7" providerId="ADAL" clId="{BC1AEFD1-7FE1-494B-A304-B5F3B8B1A456}" dt="2018-08-20T17:25:19.429" v="20" actId="20577"/>
          <ac:spMkLst>
            <pc:docMk/>
            <pc:sldMk cId="1227266820" sldId="266"/>
            <ac:spMk id="2" creationId="{886F3BD3-7530-4B38-988C-9D31041380DD}"/>
          </ac:spMkLst>
        </pc:spChg>
        <pc:spChg chg="mod">
          <ac:chgData name="Katherine Carey" userId="7880752b-2390-421d-8215-1e780d1b37d7" providerId="ADAL" clId="{BC1AEFD1-7FE1-494B-A304-B5F3B8B1A456}" dt="2018-08-20T17:26:06.322" v="23" actId="13926"/>
          <ac:spMkLst>
            <pc:docMk/>
            <pc:sldMk cId="1227266820" sldId="266"/>
            <ac:spMk id="3" creationId="{23C7096C-DA4D-4D80-8AB2-26A8040C4981}"/>
          </ac:spMkLst>
        </pc:spChg>
        <pc:picChg chg="add mod">
          <ac:chgData name="Katherine Carey" userId="7880752b-2390-421d-8215-1e780d1b37d7" providerId="ADAL" clId="{BC1AEFD1-7FE1-494B-A304-B5F3B8B1A456}" dt="2018-08-21T17:38:42.711" v="5256"/>
          <ac:picMkLst>
            <pc:docMk/>
            <pc:sldMk cId="1227266820" sldId="266"/>
            <ac:picMk id="4" creationId="{86228EEF-363D-4E70-8108-8F23D1C345F5}"/>
          </ac:picMkLst>
        </pc:picChg>
      </pc:sldChg>
      <pc:sldChg chg="addSp delSp modSp add modTransition modAnim">
        <pc:chgData name="Katherine Carey" userId="7880752b-2390-421d-8215-1e780d1b37d7" providerId="ADAL" clId="{BC1AEFD1-7FE1-494B-A304-B5F3B8B1A456}" dt="2018-08-21T17:42:06.148" v="5263"/>
        <pc:sldMkLst>
          <pc:docMk/>
          <pc:sldMk cId="417934364" sldId="267"/>
        </pc:sldMkLst>
        <pc:spChg chg="mod">
          <ac:chgData name="Katherine Carey" userId="7880752b-2390-421d-8215-1e780d1b37d7" providerId="ADAL" clId="{BC1AEFD1-7FE1-494B-A304-B5F3B8B1A456}" dt="2018-08-20T17:29:17.386" v="110" actId="313"/>
          <ac:spMkLst>
            <pc:docMk/>
            <pc:sldMk cId="417934364" sldId="267"/>
            <ac:spMk id="2" creationId="{514FBB53-8123-4666-88D2-C1B86529CCFA}"/>
          </ac:spMkLst>
        </pc:spChg>
        <pc:spChg chg="mod">
          <ac:chgData name="Katherine Carey" userId="7880752b-2390-421d-8215-1e780d1b37d7" providerId="ADAL" clId="{BC1AEFD1-7FE1-494B-A304-B5F3B8B1A456}" dt="2018-08-20T17:29:07.180" v="103" actId="14100"/>
          <ac:spMkLst>
            <pc:docMk/>
            <pc:sldMk cId="417934364" sldId="267"/>
            <ac:spMk id="3" creationId="{49380B6A-2E08-4E3C-BBBC-283F29FAC451}"/>
          </ac:spMkLst>
        </pc:spChg>
        <pc:picChg chg="add del mod">
          <ac:chgData name="Katherine Carey" userId="7880752b-2390-421d-8215-1e780d1b37d7" providerId="ADAL" clId="{BC1AEFD1-7FE1-494B-A304-B5F3B8B1A456}" dt="2018-08-21T17:41:00.226" v="5260"/>
          <ac:picMkLst>
            <pc:docMk/>
            <pc:sldMk cId="417934364" sldId="267"/>
            <ac:picMk id="4" creationId="{C3722AEA-10A9-4E5C-909F-AD32B00986C0}"/>
          </ac:picMkLst>
        </pc:picChg>
        <pc:picChg chg="add del mod">
          <ac:chgData name="Katherine Carey" userId="7880752b-2390-421d-8215-1e780d1b37d7" providerId="ADAL" clId="{BC1AEFD1-7FE1-494B-A304-B5F3B8B1A456}" dt="2018-08-21T17:41:21.768" v="5262"/>
          <ac:picMkLst>
            <pc:docMk/>
            <pc:sldMk cId="417934364" sldId="267"/>
            <ac:picMk id="5" creationId="{D889ACA9-B38B-47A9-8FB6-D4A4265634BD}"/>
          </ac:picMkLst>
        </pc:picChg>
        <pc:picChg chg="add mod">
          <ac:chgData name="Katherine Carey" userId="7880752b-2390-421d-8215-1e780d1b37d7" providerId="ADAL" clId="{BC1AEFD1-7FE1-494B-A304-B5F3B8B1A456}" dt="2018-08-21T17:42:06.148" v="5263"/>
          <ac:picMkLst>
            <pc:docMk/>
            <pc:sldMk cId="417934364" sldId="267"/>
            <ac:picMk id="6" creationId="{827DA0D9-98C5-4C2B-A5BD-465BEFA62D75}"/>
          </ac:picMkLst>
        </pc:picChg>
      </pc:sldChg>
      <pc:sldChg chg="addSp delSp modSp add modTransition modAnim modNotesTx">
        <pc:chgData name="Katherine Carey" userId="7880752b-2390-421d-8215-1e780d1b37d7" providerId="ADAL" clId="{BC1AEFD1-7FE1-494B-A304-B5F3B8B1A456}" dt="2018-08-21T17:35:45.496" v="5254"/>
        <pc:sldMkLst>
          <pc:docMk/>
          <pc:sldMk cId="2221812212" sldId="268"/>
        </pc:sldMkLst>
        <pc:spChg chg="mod">
          <ac:chgData name="Katherine Carey" userId="7880752b-2390-421d-8215-1e780d1b37d7" providerId="ADAL" clId="{BC1AEFD1-7FE1-494B-A304-B5F3B8B1A456}" dt="2018-08-21T15:30:14.685" v="1206" actId="20577"/>
          <ac:spMkLst>
            <pc:docMk/>
            <pc:sldMk cId="2221812212" sldId="268"/>
            <ac:spMk id="2" creationId="{D0E1D2CD-0615-405D-83D8-CD78BDD889E5}"/>
          </ac:spMkLst>
        </pc:spChg>
        <pc:spChg chg="mod">
          <ac:chgData name="Katherine Carey" userId="7880752b-2390-421d-8215-1e780d1b37d7" providerId="ADAL" clId="{BC1AEFD1-7FE1-494B-A304-B5F3B8B1A456}" dt="2018-08-21T15:36:46.529" v="1594" actId="20577"/>
          <ac:spMkLst>
            <pc:docMk/>
            <pc:sldMk cId="2221812212" sldId="268"/>
            <ac:spMk id="3" creationId="{70DD6039-29C8-44C3-8E64-634B11F3BBD7}"/>
          </ac:spMkLst>
        </pc:spChg>
        <pc:picChg chg="add del mod">
          <ac:chgData name="Katherine Carey" userId="7880752b-2390-421d-8215-1e780d1b37d7" providerId="ADAL" clId="{BC1AEFD1-7FE1-494B-A304-B5F3B8B1A456}" dt="2018-08-21T17:27:50.009" v="5245"/>
          <ac:picMkLst>
            <pc:docMk/>
            <pc:sldMk cId="2221812212" sldId="268"/>
            <ac:picMk id="4" creationId="{DC9647C9-DFF1-4717-86B9-24203FCCBD41}"/>
          </ac:picMkLst>
        </pc:picChg>
        <pc:picChg chg="add del mod">
          <ac:chgData name="Katherine Carey" userId="7880752b-2390-421d-8215-1e780d1b37d7" providerId="ADAL" clId="{BC1AEFD1-7FE1-494B-A304-B5F3B8B1A456}" dt="2018-08-21T17:29:04.375" v="5247"/>
          <ac:picMkLst>
            <pc:docMk/>
            <pc:sldMk cId="2221812212" sldId="268"/>
            <ac:picMk id="5" creationId="{FA82D717-A4F4-4EC8-B44F-49DEFF3C3325}"/>
          </ac:picMkLst>
        </pc:picChg>
        <pc:picChg chg="add del mod">
          <ac:chgData name="Katherine Carey" userId="7880752b-2390-421d-8215-1e780d1b37d7" providerId="ADAL" clId="{BC1AEFD1-7FE1-494B-A304-B5F3B8B1A456}" dt="2018-08-21T17:31:50.335" v="5249"/>
          <ac:picMkLst>
            <pc:docMk/>
            <pc:sldMk cId="2221812212" sldId="268"/>
            <ac:picMk id="6" creationId="{5A138C22-64DD-4F58-AEEA-E0C99867AC30}"/>
          </ac:picMkLst>
        </pc:picChg>
        <pc:picChg chg="add del mod">
          <ac:chgData name="Katherine Carey" userId="7880752b-2390-421d-8215-1e780d1b37d7" providerId="ADAL" clId="{BC1AEFD1-7FE1-494B-A304-B5F3B8B1A456}" dt="2018-08-21T17:33:59.242" v="5251"/>
          <ac:picMkLst>
            <pc:docMk/>
            <pc:sldMk cId="2221812212" sldId="268"/>
            <ac:picMk id="7" creationId="{D2E164A3-8217-432E-B146-282F9D3DD01C}"/>
          </ac:picMkLst>
        </pc:picChg>
        <pc:picChg chg="add del mod">
          <ac:chgData name="Katherine Carey" userId="7880752b-2390-421d-8215-1e780d1b37d7" providerId="ADAL" clId="{BC1AEFD1-7FE1-494B-A304-B5F3B8B1A456}" dt="2018-08-21T17:34:28.225" v="5253"/>
          <ac:picMkLst>
            <pc:docMk/>
            <pc:sldMk cId="2221812212" sldId="268"/>
            <ac:picMk id="8" creationId="{C33BB69D-76F2-4FE5-9564-FBE79E9DAE1E}"/>
          </ac:picMkLst>
        </pc:picChg>
        <pc:picChg chg="add mod">
          <ac:chgData name="Katherine Carey" userId="7880752b-2390-421d-8215-1e780d1b37d7" providerId="ADAL" clId="{BC1AEFD1-7FE1-494B-A304-B5F3B8B1A456}" dt="2018-08-21T17:35:45.496" v="5254"/>
          <ac:picMkLst>
            <pc:docMk/>
            <pc:sldMk cId="2221812212" sldId="268"/>
            <ac:picMk id="9" creationId="{17BC7F2E-8072-450B-B8F3-B65E1655CCA8}"/>
          </ac:picMkLst>
        </pc:picChg>
      </pc:sldChg>
      <pc:sldChg chg="addSp modSp add">
        <pc:chgData name="Katherine Carey" userId="7880752b-2390-421d-8215-1e780d1b37d7" providerId="ADAL" clId="{BC1AEFD1-7FE1-494B-A304-B5F3B8B1A456}" dt="2018-08-21T17:48:53.238" v="5276"/>
        <pc:sldMkLst>
          <pc:docMk/>
          <pc:sldMk cId="2831282594" sldId="269"/>
        </pc:sldMkLst>
        <pc:spChg chg="mod">
          <ac:chgData name="Katherine Carey" userId="7880752b-2390-421d-8215-1e780d1b37d7" providerId="ADAL" clId="{BC1AEFD1-7FE1-494B-A304-B5F3B8B1A456}" dt="2018-08-20T17:32:48.477" v="366" actId="20577"/>
          <ac:spMkLst>
            <pc:docMk/>
            <pc:sldMk cId="2831282594" sldId="269"/>
            <ac:spMk id="2" creationId="{C8E49644-AAD1-4EB0-B4D4-A251703794E0}"/>
          </ac:spMkLst>
        </pc:spChg>
        <pc:spChg chg="mod">
          <ac:chgData name="Katherine Carey" userId="7880752b-2390-421d-8215-1e780d1b37d7" providerId="ADAL" clId="{BC1AEFD1-7FE1-494B-A304-B5F3B8B1A456}" dt="2018-08-20T17:36:05.885" v="476" actId="207"/>
          <ac:spMkLst>
            <pc:docMk/>
            <pc:sldMk cId="2831282594" sldId="269"/>
            <ac:spMk id="3" creationId="{1A41BCB2-667B-4B7F-8AD5-9060DAECFBB8}"/>
          </ac:spMkLst>
        </pc:spChg>
        <pc:picChg chg="add mod">
          <ac:chgData name="Katherine Carey" userId="7880752b-2390-421d-8215-1e780d1b37d7" providerId="ADAL" clId="{BC1AEFD1-7FE1-494B-A304-B5F3B8B1A456}" dt="2018-08-21T17:48:53.238" v="5276"/>
          <ac:picMkLst>
            <pc:docMk/>
            <pc:sldMk cId="2831282594" sldId="269"/>
            <ac:picMk id="4" creationId="{BB5D97B8-D860-483E-97AA-7978C5EAD980}"/>
          </ac:picMkLst>
        </pc:picChg>
      </pc:sldChg>
      <pc:sldChg chg="addSp delSp modSp add modTransition modAnim modNotesTx">
        <pc:chgData name="Katherine Carey" userId="7880752b-2390-421d-8215-1e780d1b37d7" providerId="ADAL" clId="{BC1AEFD1-7FE1-494B-A304-B5F3B8B1A456}" dt="2018-08-21T18:14:47.628" v="5304" actId="27636"/>
        <pc:sldMkLst>
          <pc:docMk/>
          <pc:sldMk cId="2306959134" sldId="270"/>
        </pc:sldMkLst>
        <pc:spChg chg="mod">
          <ac:chgData name="Katherine Carey" userId="7880752b-2390-421d-8215-1e780d1b37d7" providerId="ADAL" clId="{BC1AEFD1-7FE1-494B-A304-B5F3B8B1A456}" dt="2018-08-20T17:33:14.350" v="370" actId="404"/>
          <ac:spMkLst>
            <pc:docMk/>
            <pc:sldMk cId="2306959134" sldId="270"/>
            <ac:spMk id="2" creationId="{5A672571-99EA-4CE2-9AF5-3F778B7D4DFC}"/>
          </ac:spMkLst>
        </pc:spChg>
        <pc:spChg chg="mod">
          <ac:chgData name="Katherine Carey" userId="7880752b-2390-421d-8215-1e780d1b37d7" providerId="ADAL" clId="{BC1AEFD1-7FE1-494B-A304-B5F3B8B1A456}" dt="2018-08-21T18:14:47.628" v="5304" actId="27636"/>
          <ac:spMkLst>
            <pc:docMk/>
            <pc:sldMk cId="2306959134" sldId="270"/>
            <ac:spMk id="3" creationId="{CABDCC35-5174-4776-A5A5-6AAC07F85D3F}"/>
          </ac:spMkLst>
        </pc:spChg>
        <pc:picChg chg="add del mod">
          <ac:chgData name="Katherine Carey" userId="7880752b-2390-421d-8215-1e780d1b37d7" providerId="ADAL" clId="{BC1AEFD1-7FE1-494B-A304-B5F3B8B1A456}" dt="2018-08-21T17:50:14.862" v="5278"/>
          <ac:picMkLst>
            <pc:docMk/>
            <pc:sldMk cId="2306959134" sldId="270"/>
            <ac:picMk id="4" creationId="{BB23FAA1-1CE9-40FA-B691-EAE0635EA112}"/>
          </ac:picMkLst>
        </pc:picChg>
        <pc:picChg chg="add mod">
          <ac:chgData name="Katherine Carey" userId="7880752b-2390-421d-8215-1e780d1b37d7" providerId="ADAL" clId="{BC1AEFD1-7FE1-494B-A304-B5F3B8B1A456}" dt="2018-08-21T17:52:24.308" v="5279"/>
          <ac:picMkLst>
            <pc:docMk/>
            <pc:sldMk cId="2306959134" sldId="270"/>
            <ac:picMk id="5" creationId="{A4434270-82E1-42AD-9E83-59A3DF55B052}"/>
          </ac:picMkLst>
        </pc:picChg>
      </pc:sldChg>
      <pc:sldChg chg="addSp delSp modSp modTransition modAnim modNotesTx">
        <pc:chgData name="Katherine Carey" userId="7880752b-2390-421d-8215-1e780d1b37d7" providerId="ADAL" clId="{BC1AEFD1-7FE1-494B-A304-B5F3B8B1A456}" dt="2018-08-21T17:57:24.324" v="5284"/>
        <pc:sldMkLst>
          <pc:docMk/>
          <pc:sldMk cId="463373775" sldId="271"/>
        </pc:sldMkLst>
        <pc:spChg chg="mod">
          <ac:chgData name="Katherine Carey" userId="7880752b-2390-421d-8215-1e780d1b37d7" providerId="ADAL" clId="{BC1AEFD1-7FE1-494B-A304-B5F3B8B1A456}" dt="2018-08-21T15:40:22.532" v="1862" actId="5793"/>
          <ac:spMkLst>
            <pc:docMk/>
            <pc:sldMk cId="463373775" sldId="271"/>
            <ac:spMk id="3" creationId="{CABDCC35-5174-4776-A5A5-6AAC07F85D3F}"/>
          </ac:spMkLst>
        </pc:spChg>
        <pc:picChg chg="add del mod">
          <ac:chgData name="Katherine Carey" userId="7880752b-2390-421d-8215-1e780d1b37d7" providerId="ADAL" clId="{BC1AEFD1-7FE1-494B-A304-B5F3B8B1A456}" dt="2018-08-21T17:55:51.584" v="5281"/>
          <ac:picMkLst>
            <pc:docMk/>
            <pc:sldMk cId="463373775" sldId="271"/>
            <ac:picMk id="4" creationId="{3B873C1A-B372-49FF-9BEE-4DB44238E08B}"/>
          </ac:picMkLst>
        </pc:picChg>
        <pc:picChg chg="add del mod">
          <ac:chgData name="Katherine Carey" userId="7880752b-2390-421d-8215-1e780d1b37d7" providerId="ADAL" clId="{BC1AEFD1-7FE1-494B-A304-B5F3B8B1A456}" dt="2018-08-21T17:56:07.856" v="5283"/>
          <ac:picMkLst>
            <pc:docMk/>
            <pc:sldMk cId="463373775" sldId="271"/>
            <ac:picMk id="5" creationId="{A235D864-AB0F-459B-B31A-333EF7AE4957}"/>
          </ac:picMkLst>
        </pc:picChg>
        <pc:picChg chg="add mod">
          <ac:chgData name="Katherine Carey" userId="7880752b-2390-421d-8215-1e780d1b37d7" providerId="ADAL" clId="{BC1AEFD1-7FE1-494B-A304-B5F3B8B1A456}" dt="2018-08-21T17:57:24.324" v="5284"/>
          <ac:picMkLst>
            <pc:docMk/>
            <pc:sldMk cId="463373775" sldId="271"/>
            <ac:picMk id="6" creationId="{7803042E-E969-49D8-8299-C6DC8044062A}"/>
          </ac:picMkLst>
        </pc:picChg>
      </pc:sldChg>
      <pc:sldChg chg="modSp add modNotesTx">
        <pc:chgData name="Katherine Carey" userId="7880752b-2390-421d-8215-1e780d1b37d7" providerId="ADAL" clId="{BC1AEFD1-7FE1-494B-A304-B5F3B8B1A456}" dt="2018-08-21T16:22:14.708" v="5239" actId="20577"/>
        <pc:sldMkLst>
          <pc:docMk/>
          <pc:sldMk cId="1100143352" sldId="272"/>
        </pc:sldMkLst>
        <pc:spChg chg="mod">
          <ac:chgData name="Katherine Carey" userId="7880752b-2390-421d-8215-1e780d1b37d7" providerId="ADAL" clId="{BC1AEFD1-7FE1-494B-A304-B5F3B8B1A456}" dt="2018-08-21T15:50:46.145" v="2227" actId="20577"/>
          <ac:spMkLst>
            <pc:docMk/>
            <pc:sldMk cId="1100143352" sldId="272"/>
            <ac:spMk id="2" creationId="{7217455F-7D48-4736-B5A7-5C2486D41DBB}"/>
          </ac:spMkLst>
        </pc:spChg>
        <pc:spChg chg="mod">
          <ac:chgData name="Katherine Carey" userId="7880752b-2390-421d-8215-1e780d1b37d7" providerId="ADAL" clId="{BC1AEFD1-7FE1-494B-A304-B5F3B8B1A456}" dt="2018-08-21T15:50:34.095" v="2222" actId="27636"/>
          <ac:spMkLst>
            <pc:docMk/>
            <pc:sldMk cId="1100143352" sldId="272"/>
            <ac:spMk id="3" creationId="{4F999B18-1E97-42D0-B1A8-CC47471117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4D6B0-F267-4F50-A8C3-93B06B0A2E6A}" type="datetimeFigureOut">
              <a:rPr lang="en-US" smtClean="0"/>
              <a:t>8/21/2018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8D2EE-9996-4D87-B356-C6FDF3FE1F43}" type="slidenum">
              <a:rPr lang="en-US" smtClean="0"/>
              <a:t>‹#›</a:t>
            </a:fld>
            <a:endParaRPr lang="en-US"/>
          </a:p>
        </p:txBody>
      </p:sp>
    </p:spTree>
    <p:extLst>
      <p:ext uri="{BB962C8B-B14F-4D97-AF65-F5344CB8AC3E}">
        <p14:creationId xmlns:p14="http://schemas.microsoft.com/office/powerpoint/2010/main" val="700887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Harassment, Intimidation, and Bullying presentation fulfills the requirements for staff training in accordance with the NJDOE and the ABR.</a:t>
            </a:r>
          </a:p>
        </p:txBody>
      </p:sp>
      <p:sp>
        <p:nvSpPr>
          <p:cNvPr id="4" name="Slide Number Placeholder 3"/>
          <p:cNvSpPr>
            <a:spLocks noGrp="1"/>
          </p:cNvSpPr>
          <p:nvPr>
            <p:ph type="sldNum" sz="quarter" idx="10"/>
          </p:nvPr>
        </p:nvSpPr>
        <p:spPr/>
        <p:txBody>
          <a:bodyPr/>
          <a:lstStyle/>
          <a:p>
            <a:fld id="{E568D2EE-9996-4D87-B356-C6FDF3FE1F43}" type="slidenum">
              <a:rPr lang="en-US" smtClean="0"/>
              <a:t>1</a:t>
            </a:fld>
            <a:endParaRPr lang="en-US"/>
          </a:p>
        </p:txBody>
      </p:sp>
    </p:spTree>
    <p:extLst>
      <p:ext uri="{BB962C8B-B14F-4D97-AF65-F5344CB8AC3E}">
        <p14:creationId xmlns:p14="http://schemas.microsoft.com/office/powerpoint/2010/main" val="3487353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Olweus Bullying Prevention</a:t>
            </a:r>
          </a:p>
          <a:p>
            <a:r>
              <a:rPr lang="en-US" dirty="0"/>
              <a:t>Prevention efforts must be multiple and varied, according to developmental appropriateness and prevalent issues.  Therefore, the general outline of prevention strategies provided on this slide can be applied to all grade levels, but may look and be implemented differently.</a:t>
            </a:r>
          </a:p>
        </p:txBody>
      </p:sp>
      <p:sp>
        <p:nvSpPr>
          <p:cNvPr id="4" name="Slide Number Placeholder 3"/>
          <p:cNvSpPr>
            <a:spLocks noGrp="1"/>
          </p:cNvSpPr>
          <p:nvPr>
            <p:ph type="sldNum" sz="quarter" idx="10"/>
          </p:nvPr>
        </p:nvSpPr>
        <p:spPr/>
        <p:txBody>
          <a:bodyPr/>
          <a:lstStyle/>
          <a:p>
            <a:fld id="{E568D2EE-9996-4D87-B356-C6FDF3FE1F43}" type="slidenum">
              <a:rPr lang="en-US" smtClean="0"/>
              <a:t>15</a:t>
            </a:fld>
            <a:endParaRPr lang="en-US"/>
          </a:p>
        </p:txBody>
      </p:sp>
    </p:spTree>
    <p:extLst>
      <p:ext uri="{BB962C8B-B14F-4D97-AF65-F5344CB8AC3E}">
        <p14:creationId xmlns:p14="http://schemas.microsoft.com/office/powerpoint/2010/main" val="344826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t>Remember that help is always available to you through your school administration and your anti-bullying specialists.  If you’re not sure about something, please don’t hesitate to ask.</a:t>
            </a:r>
          </a:p>
          <a:p>
            <a:r>
              <a:rPr lang="en-US" dirty="0"/>
              <a:t>As always, your time, attention, and cooperation is appreciated.  Have a great day.</a:t>
            </a:r>
          </a:p>
        </p:txBody>
      </p:sp>
      <p:sp>
        <p:nvSpPr>
          <p:cNvPr id="4" name="Slide Number Placeholder 3"/>
          <p:cNvSpPr>
            <a:spLocks noGrp="1"/>
          </p:cNvSpPr>
          <p:nvPr>
            <p:ph type="sldNum" sz="quarter" idx="10"/>
          </p:nvPr>
        </p:nvSpPr>
        <p:spPr/>
        <p:txBody>
          <a:bodyPr/>
          <a:lstStyle/>
          <a:p>
            <a:fld id="{E568D2EE-9996-4D87-B356-C6FDF3FE1F43}" type="slidenum">
              <a:rPr lang="en-US" smtClean="0"/>
              <a:t>16</a:t>
            </a:fld>
            <a:endParaRPr lang="en-US"/>
          </a:p>
        </p:txBody>
      </p:sp>
    </p:spTree>
    <p:extLst>
      <p:ext uri="{BB962C8B-B14F-4D97-AF65-F5344CB8AC3E}">
        <p14:creationId xmlns:p14="http://schemas.microsoft.com/office/powerpoint/2010/main" val="322102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principals</a:t>
            </a:r>
          </a:p>
        </p:txBody>
      </p:sp>
      <p:sp>
        <p:nvSpPr>
          <p:cNvPr id="4" name="Slide Number Placeholder 3"/>
          <p:cNvSpPr>
            <a:spLocks noGrp="1"/>
          </p:cNvSpPr>
          <p:nvPr>
            <p:ph type="sldNum" sz="quarter" idx="10"/>
          </p:nvPr>
        </p:nvSpPr>
        <p:spPr/>
        <p:txBody>
          <a:bodyPr/>
          <a:lstStyle/>
          <a:p>
            <a:fld id="{E568D2EE-9996-4D87-B356-C6FDF3FE1F43}" type="slidenum">
              <a:rPr lang="en-US" smtClean="0"/>
              <a:t>17</a:t>
            </a:fld>
            <a:endParaRPr lang="en-US"/>
          </a:p>
        </p:txBody>
      </p:sp>
    </p:spTree>
    <p:extLst>
      <p:ext uri="{BB962C8B-B14F-4D97-AF65-F5344CB8AC3E}">
        <p14:creationId xmlns:p14="http://schemas.microsoft.com/office/powerpoint/2010/main" val="3432012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training will review:</a:t>
            </a:r>
          </a:p>
        </p:txBody>
      </p:sp>
      <p:sp>
        <p:nvSpPr>
          <p:cNvPr id="4" name="Slide Number Placeholder 3"/>
          <p:cNvSpPr>
            <a:spLocks noGrp="1"/>
          </p:cNvSpPr>
          <p:nvPr>
            <p:ph type="sldNum" sz="quarter" idx="10"/>
          </p:nvPr>
        </p:nvSpPr>
        <p:spPr/>
        <p:txBody>
          <a:bodyPr/>
          <a:lstStyle/>
          <a:p>
            <a:fld id="{E568D2EE-9996-4D87-B356-C6FDF3FE1F43}" type="slidenum">
              <a:rPr lang="en-US" smtClean="0"/>
              <a:t>2</a:t>
            </a:fld>
            <a:endParaRPr lang="en-US"/>
          </a:p>
        </p:txBody>
      </p:sp>
    </p:spTree>
    <p:extLst>
      <p:ext uri="{BB962C8B-B14F-4D97-AF65-F5344CB8AC3E}">
        <p14:creationId xmlns:p14="http://schemas.microsoft.com/office/powerpoint/2010/main" val="1743370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Jersey Administrative Code regarding the ABR has recently been revised and therefore our district HIB policy was also revised accordingly.  Policy 5512 is pending approval on August 28</a:t>
            </a:r>
            <a:r>
              <a:rPr lang="en-US" baseline="30000" dirty="0"/>
              <a:t>th</a:t>
            </a:r>
            <a:r>
              <a:rPr lang="en-US" dirty="0"/>
              <a:t>.  There were multiple revisions; however not all will be reviewed in this presentation as the district was previously implementing those revisions.  Some notable revisions include (READ SLIDE).</a:t>
            </a:r>
          </a:p>
        </p:txBody>
      </p:sp>
      <p:sp>
        <p:nvSpPr>
          <p:cNvPr id="4" name="Slide Number Placeholder 3"/>
          <p:cNvSpPr>
            <a:spLocks noGrp="1"/>
          </p:cNvSpPr>
          <p:nvPr>
            <p:ph type="sldNum" sz="quarter" idx="10"/>
          </p:nvPr>
        </p:nvSpPr>
        <p:spPr/>
        <p:txBody>
          <a:bodyPr/>
          <a:lstStyle/>
          <a:p>
            <a:fld id="{E568D2EE-9996-4D87-B356-C6FDF3FE1F43}" type="slidenum">
              <a:rPr lang="en-US" smtClean="0"/>
              <a:t>3</a:t>
            </a:fld>
            <a:endParaRPr lang="en-US"/>
          </a:p>
        </p:txBody>
      </p:sp>
    </p:spTree>
    <p:extLst>
      <p:ext uri="{BB962C8B-B14F-4D97-AF65-F5344CB8AC3E}">
        <p14:creationId xmlns:p14="http://schemas.microsoft.com/office/powerpoint/2010/main" val="245716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information that all school staff need to know is:</a:t>
            </a:r>
          </a:p>
        </p:txBody>
      </p:sp>
      <p:sp>
        <p:nvSpPr>
          <p:cNvPr id="4" name="Slide Number Placeholder 3"/>
          <p:cNvSpPr>
            <a:spLocks noGrp="1"/>
          </p:cNvSpPr>
          <p:nvPr>
            <p:ph type="sldNum" sz="quarter" idx="10"/>
          </p:nvPr>
        </p:nvSpPr>
        <p:spPr/>
        <p:txBody>
          <a:bodyPr/>
          <a:lstStyle/>
          <a:p>
            <a:fld id="{E568D2EE-9996-4D87-B356-C6FDF3FE1F43}" type="slidenum">
              <a:rPr lang="en-US" smtClean="0"/>
              <a:t>4</a:t>
            </a:fld>
            <a:endParaRPr lang="en-US"/>
          </a:p>
        </p:txBody>
      </p:sp>
    </p:spTree>
    <p:extLst>
      <p:ext uri="{BB962C8B-B14F-4D97-AF65-F5344CB8AC3E}">
        <p14:creationId xmlns:p14="http://schemas.microsoft.com/office/powerpoint/2010/main" val="512801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t>The last statement was not explicitly mentioned in administrative code, but was rather implied.  The terminology is not included in code and policy revisions.</a:t>
            </a:r>
          </a:p>
        </p:txBody>
      </p:sp>
      <p:sp>
        <p:nvSpPr>
          <p:cNvPr id="4" name="Slide Number Placeholder 3"/>
          <p:cNvSpPr>
            <a:spLocks noGrp="1"/>
          </p:cNvSpPr>
          <p:nvPr>
            <p:ph type="sldNum" sz="quarter" idx="10"/>
          </p:nvPr>
        </p:nvSpPr>
        <p:spPr/>
        <p:txBody>
          <a:bodyPr/>
          <a:lstStyle/>
          <a:p>
            <a:fld id="{E568D2EE-9996-4D87-B356-C6FDF3FE1F43}" type="slidenum">
              <a:rPr lang="en-US" smtClean="0"/>
              <a:t>5</a:t>
            </a:fld>
            <a:endParaRPr lang="en-US"/>
          </a:p>
        </p:txBody>
      </p:sp>
    </p:spTree>
    <p:extLst>
      <p:ext uri="{BB962C8B-B14F-4D97-AF65-F5344CB8AC3E}">
        <p14:creationId xmlns:p14="http://schemas.microsoft.com/office/powerpoint/2010/main" val="3213716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ABSs, Principals or ABC often receive the question “what is a distinguishing characteristic?”  (READ SLIDE)</a:t>
            </a:r>
          </a:p>
        </p:txBody>
      </p:sp>
      <p:sp>
        <p:nvSpPr>
          <p:cNvPr id="4" name="Slide Number Placeholder 3"/>
          <p:cNvSpPr>
            <a:spLocks noGrp="1"/>
          </p:cNvSpPr>
          <p:nvPr>
            <p:ph type="sldNum" sz="quarter" idx="10"/>
          </p:nvPr>
        </p:nvSpPr>
        <p:spPr/>
        <p:txBody>
          <a:bodyPr/>
          <a:lstStyle/>
          <a:p>
            <a:fld id="{E568D2EE-9996-4D87-B356-C6FDF3FE1F43}" type="slidenum">
              <a:rPr lang="en-US" smtClean="0"/>
              <a:t>9</a:t>
            </a:fld>
            <a:endParaRPr lang="en-US"/>
          </a:p>
        </p:txBody>
      </p:sp>
    </p:spTree>
    <p:extLst>
      <p:ext uri="{BB962C8B-B14F-4D97-AF65-F5344CB8AC3E}">
        <p14:creationId xmlns:p14="http://schemas.microsoft.com/office/powerpoint/2010/main" val="87670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t>The written report is also known as “Form A” which can be found on the district website under the “Anti-Bullying” quick-link.  Any staff member who reports an alleged incident MUST complete a Form A.</a:t>
            </a:r>
          </a:p>
        </p:txBody>
      </p:sp>
      <p:sp>
        <p:nvSpPr>
          <p:cNvPr id="4" name="Slide Number Placeholder 3"/>
          <p:cNvSpPr>
            <a:spLocks noGrp="1"/>
          </p:cNvSpPr>
          <p:nvPr>
            <p:ph type="sldNum" sz="quarter" idx="10"/>
          </p:nvPr>
        </p:nvSpPr>
        <p:spPr/>
        <p:txBody>
          <a:bodyPr/>
          <a:lstStyle/>
          <a:p>
            <a:fld id="{E568D2EE-9996-4D87-B356-C6FDF3FE1F43}" type="slidenum">
              <a:rPr lang="en-US" smtClean="0"/>
              <a:t>10</a:t>
            </a:fld>
            <a:endParaRPr lang="en-US"/>
          </a:p>
        </p:txBody>
      </p:sp>
    </p:spTree>
    <p:extLst>
      <p:ext uri="{BB962C8B-B14F-4D97-AF65-F5344CB8AC3E}">
        <p14:creationId xmlns:p14="http://schemas.microsoft.com/office/powerpoint/2010/main" val="268468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there were no time parameters on the request for a hearing.  It is now revised in code and policy to be within 60 days.</a:t>
            </a:r>
          </a:p>
        </p:txBody>
      </p:sp>
      <p:sp>
        <p:nvSpPr>
          <p:cNvPr id="4" name="Slide Number Placeholder 3"/>
          <p:cNvSpPr>
            <a:spLocks noGrp="1"/>
          </p:cNvSpPr>
          <p:nvPr>
            <p:ph type="sldNum" sz="quarter" idx="10"/>
          </p:nvPr>
        </p:nvSpPr>
        <p:spPr/>
        <p:txBody>
          <a:bodyPr/>
          <a:lstStyle/>
          <a:p>
            <a:fld id="{E568D2EE-9996-4D87-B356-C6FDF3FE1F43}" type="slidenum">
              <a:rPr lang="en-US" smtClean="0"/>
              <a:t>12</a:t>
            </a:fld>
            <a:endParaRPr lang="en-US"/>
          </a:p>
        </p:txBody>
      </p:sp>
    </p:spTree>
    <p:extLst>
      <p:ext uri="{BB962C8B-B14F-4D97-AF65-F5344CB8AC3E}">
        <p14:creationId xmlns:p14="http://schemas.microsoft.com/office/powerpoint/2010/main" val="901430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Bullying Prevention Course</a:t>
            </a:r>
          </a:p>
          <a:p>
            <a:endParaRPr lang="en-US" dirty="0"/>
          </a:p>
          <a:p>
            <a:r>
              <a:rPr lang="en-US" dirty="0"/>
              <a:t>To make efforts to prevent HIB from occurring, we must first understand the possible profile of a target.</a:t>
            </a:r>
          </a:p>
          <a:p>
            <a:r>
              <a:rPr lang="en-US" dirty="0"/>
              <a:t>(READ SLIDE)</a:t>
            </a:r>
          </a:p>
          <a:p>
            <a:r>
              <a:rPr lang="en-US" dirty="0"/>
              <a:t>This is by no means a comprehensive list.  While these characteristics or categories may unfortunately be more common targets, any student can be a victim of HIB.</a:t>
            </a:r>
          </a:p>
        </p:txBody>
      </p:sp>
      <p:sp>
        <p:nvSpPr>
          <p:cNvPr id="4" name="Slide Number Placeholder 3"/>
          <p:cNvSpPr>
            <a:spLocks noGrp="1"/>
          </p:cNvSpPr>
          <p:nvPr>
            <p:ph type="sldNum" sz="quarter" idx="10"/>
          </p:nvPr>
        </p:nvSpPr>
        <p:spPr/>
        <p:txBody>
          <a:bodyPr/>
          <a:lstStyle/>
          <a:p>
            <a:fld id="{E568D2EE-9996-4D87-B356-C6FDF3FE1F43}" type="slidenum">
              <a:rPr lang="en-US" smtClean="0"/>
              <a:t>14</a:t>
            </a:fld>
            <a:endParaRPr lang="en-US"/>
          </a:p>
        </p:txBody>
      </p:sp>
    </p:spTree>
    <p:extLst>
      <p:ext uri="{BB962C8B-B14F-4D97-AF65-F5344CB8AC3E}">
        <p14:creationId xmlns:p14="http://schemas.microsoft.com/office/powerpoint/2010/main" val="745493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DA5E24B6-03DE-42C1-AE39-5CE95FCCC5FA}" type="datetimeFigureOut">
              <a:rPr lang="en-US" smtClean="0"/>
              <a:pPr/>
              <a:t>8/21/2018</a:t>
            </a:fld>
            <a:endParaRPr lang="en-US"/>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en-US"/>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E12B8E4E-5AB3-4BFD-B36A-A93311110104}" type="slidenum">
              <a:rPr lang="en-US" smtClean="0"/>
              <a:pPr/>
              <a:t>‹#›</a:t>
            </a:fld>
            <a:endParaRPr lang="en-US"/>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35606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5E24B6-03DE-42C1-AE39-5CE95FCCC5FA}" type="datetimeFigureOut">
              <a:rPr lang="en-US" smtClean="0"/>
              <a:pPr/>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771591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5E24B6-03DE-42C1-AE39-5CE95FCCC5FA}" type="datetimeFigureOut">
              <a:rPr lang="en-US" smtClean="0"/>
              <a:pPr/>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2745048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5E24B6-03DE-42C1-AE39-5CE95FCCC5FA}" type="datetimeFigureOut">
              <a:rPr lang="en-US" smtClean="0"/>
              <a:pPr/>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2B8E4E-5AB3-4BFD-B36A-A93311110104}" type="slidenum">
              <a:rPr lang="en-US" smtClean="0"/>
              <a:pPr/>
              <a:t>‹#›</a:t>
            </a:fld>
            <a:endParaRPr lang="en-US"/>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55960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5E24B6-03DE-42C1-AE39-5CE95FCCC5FA}" type="datetimeFigureOut">
              <a:rPr lang="en-US" smtClean="0"/>
              <a:pPr/>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3749030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A5E24B6-03DE-42C1-AE39-5CE95FCCC5FA}" type="datetimeFigureOut">
              <a:rPr lang="en-US" smtClean="0"/>
              <a:pPr/>
              <a:t>8/21/2018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2981978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A5E24B6-03DE-42C1-AE39-5CE95FCCC5FA}" type="datetimeFigureOut">
              <a:rPr lang="en-US" smtClean="0"/>
              <a:pPr/>
              <a:t>8/21/2018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241509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5E24B6-03DE-42C1-AE39-5CE95FCCC5FA}" type="datetimeFigureOut">
              <a:rPr lang="en-US" smtClean="0"/>
              <a:pPr/>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291410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5E24B6-03DE-42C1-AE39-5CE95FCCC5FA}" type="datetimeFigureOut">
              <a:rPr lang="en-US" smtClean="0"/>
              <a:pPr/>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2141824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5E24B6-03DE-42C1-AE39-5CE95FCCC5FA}" type="datetimeFigureOut">
              <a:rPr lang="en-US" smtClean="0"/>
              <a:pPr/>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266429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5E24B6-03DE-42C1-AE39-5CE95FCCC5FA}" type="datetimeFigureOut">
              <a:rPr lang="en-US" smtClean="0"/>
              <a:pPr/>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266870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5E24B6-03DE-42C1-AE39-5CE95FCCC5FA}" type="datetimeFigureOut">
              <a:rPr lang="en-US" smtClean="0"/>
              <a:pPr/>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1697773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5E24B6-03DE-42C1-AE39-5CE95FCCC5FA}" type="datetimeFigureOut">
              <a:rPr lang="en-US" smtClean="0"/>
              <a:pPr/>
              <a:t>8/21/2018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1090658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5E24B6-03DE-42C1-AE39-5CE95FCCC5FA}" type="datetimeFigureOut">
              <a:rPr lang="en-US" smtClean="0"/>
              <a:pPr/>
              <a:t>8/21/2018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3942738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E24B6-03DE-42C1-AE39-5CE95FCCC5FA}" type="datetimeFigureOut">
              <a:rPr lang="en-US" smtClean="0"/>
              <a:pPr/>
              <a:t>8/21/2018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176428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5E24B6-03DE-42C1-AE39-5CE95FCCC5FA}" type="datetimeFigureOut">
              <a:rPr lang="en-US" smtClean="0"/>
              <a:pPr/>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2741218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5E24B6-03DE-42C1-AE39-5CE95FCCC5FA}" type="datetimeFigureOut">
              <a:rPr lang="en-US" smtClean="0"/>
              <a:pPr/>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2B8E4E-5AB3-4BFD-B36A-A93311110104}" type="slidenum">
              <a:rPr lang="en-US" smtClean="0"/>
              <a:pPr/>
              <a:t>‹#›</a:t>
            </a:fld>
            <a:endParaRPr lang="en-US"/>
          </a:p>
        </p:txBody>
      </p:sp>
    </p:spTree>
    <p:extLst>
      <p:ext uri="{BB962C8B-B14F-4D97-AF65-F5344CB8AC3E}">
        <p14:creationId xmlns:p14="http://schemas.microsoft.com/office/powerpoint/2010/main" val="1776050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DA5E24B6-03DE-42C1-AE39-5CE95FCCC5FA}" type="datetimeFigureOut">
              <a:rPr lang="en-US" smtClean="0"/>
              <a:pPr/>
              <a:t>8/21/2018</a:t>
            </a:fld>
            <a:endParaRPr lang="en-US"/>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E12B8E4E-5AB3-4BFD-B36A-A93311110104}" type="slidenum">
              <a:rPr lang="en-US" smtClean="0"/>
              <a:pPr/>
              <a:t>‹#›</a:t>
            </a:fld>
            <a:endParaRPr lang="en-US"/>
          </a:p>
        </p:txBody>
      </p:sp>
    </p:spTree>
    <p:extLst>
      <p:ext uri="{BB962C8B-B14F-4D97-AF65-F5344CB8AC3E}">
        <p14:creationId xmlns:p14="http://schemas.microsoft.com/office/powerpoint/2010/main" val="113282179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kcarey@wtps.org" TargetMode="External"/><Relationship Id="rId5" Type="http://schemas.openxmlformats.org/officeDocument/2006/relationships/image" Target="../media/image4.jpe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421697" y="655592"/>
            <a:ext cx="4071367" cy="3278684"/>
          </a:xfrm>
        </p:spPr>
        <p:txBody>
          <a:bodyPr>
            <a:normAutofit/>
          </a:bodyPr>
          <a:lstStyle/>
          <a:p>
            <a:r>
              <a:rPr lang="en-US" sz="5600" dirty="0"/>
              <a:t>Harassment, Intimidation and Bullying</a:t>
            </a:r>
            <a:br>
              <a:rPr lang="en-US" sz="5600" dirty="0"/>
            </a:br>
            <a:endParaRPr lang="en-US" sz="5600" dirty="0"/>
          </a:p>
        </p:txBody>
      </p:sp>
      <p:sp>
        <p:nvSpPr>
          <p:cNvPr id="3" name="Subtitle 2"/>
          <p:cNvSpPr>
            <a:spLocks noGrp="1"/>
          </p:cNvSpPr>
          <p:nvPr>
            <p:ph type="subTitle" idx="1"/>
          </p:nvPr>
        </p:nvSpPr>
        <p:spPr>
          <a:xfrm rot="21420000">
            <a:off x="2208522" y="4580073"/>
            <a:ext cx="6166427" cy="1297612"/>
          </a:xfrm>
        </p:spPr>
        <p:txBody>
          <a:bodyPr>
            <a:normAutofit/>
          </a:bodyPr>
          <a:lstStyle/>
          <a:p>
            <a:pPr>
              <a:lnSpc>
                <a:spcPct val="110000"/>
              </a:lnSpc>
            </a:pPr>
            <a:r>
              <a:rPr lang="en-US" sz="2000" dirty="0"/>
              <a:t>District Anti-Bullying Coordinator:  Katherine T. Carey</a:t>
            </a:r>
          </a:p>
          <a:p>
            <a:pPr>
              <a:lnSpc>
                <a:spcPct val="110000"/>
              </a:lnSpc>
            </a:pPr>
            <a:r>
              <a:rPr lang="en-US" sz="2000" dirty="0">
                <a:solidFill>
                  <a:schemeClr val="bg1"/>
                </a:solidFill>
                <a:hlinkClick r:id="rId6"/>
              </a:rPr>
              <a:t>kcarey@wtps.org</a:t>
            </a:r>
            <a:r>
              <a:rPr lang="en-US" sz="2000" dirty="0">
                <a:solidFill>
                  <a:schemeClr val="bg1"/>
                </a:solidFill>
              </a:rPr>
              <a:t> </a:t>
            </a:r>
            <a:r>
              <a:rPr lang="en-US" sz="2000" dirty="0"/>
              <a:t>or extension 6321</a:t>
            </a:r>
          </a:p>
        </p:txBody>
      </p:sp>
      <p:pic>
        <p:nvPicPr>
          <p:cNvPr id="7" name="Graphic 6" descr="Raised Hand">
            <a:extLst>
              <a:ext uri="{FF2B5EF4-FFF2-40B4-BE49-F238E27FC236}">
                <a16:creationId xmlns:a16="http://schemas.microsoft.com/office/drawing/2014/main" id="{2E9F8B0B-4E7C-4D3D-9C8B-DDB49F8704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1420000">
            <a:off x="4828380" y="702296"/>
            <a:ext cx="3156163" cy="3156163"/>
          </a:xfrm>
          <a:prstGeom prst="rect">
            <a:avLst/>
          </a:prstGeom>
        </p:spPr>
      </p:pic>
      <p:sp>
        <p:nvSpPr>
          <p:cNvPr id="4" name="TextBox 3">
            <a:extLst>
              <a:ext uri="{FF2B5EF4-FFF2-40B4-BE49-F238E27FC236}">
                <a16:creationId xmlns:a16="http://schemas.microsoft.com/office/drawing/2014/main" id="{2DEA5962-E6A6-4FF5-B72F-140BDCB33D85}"/>
              </a:ext>
            </a:extLst>
          </p:cNvPr>
          <p:cNvSpPr txBox="1"/>
          <p:nvPr/>
        </p:nvSpPr>
        <p:spPr>
          <a:xfrm rot="21410236">
            <a:off x="683208" y="3193734"/>
            <a:ext cx="4752072" cy="523220"/>
          </a:xfrm>
          <a:prstGeom prst="rect">
            <a:avLst/>
          </a:prstGeom>
          <a:noFill/>
        </p:spPr>
        <p:txBody>
          <a:bodyPr wrap="square" rtlCol="0">
            <a:spAutoFit/>
          </a:bodyPr>
          <a:lstStyle/>
          <a:p>
            <a:r>
              <a:rPr lang="en-US" sz="2800" dirty="0"/>
              <a:t>Staff Training 2018-2019</a:t>
            </a:r>
          </a:p>
        </p:txBody>
      </p:sp>
      <p:pic>
        <p:nvPicPr>
          <p:cNvPr id="8" name="Audio 7">
            <a:hlinkClick r:id="" action="ppaction://media"/>
            <a:extLst>
              <a:ext uri="{FF2B5EF4-FFF2-40B4-BE49-F238E27FC236}">
                <a16:creationId xmlns:a16="http://schemas.microsoft.com/office/drawing/2014/main" id="{7F79A238-464E-4550-82BE-7DA97D872D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848"/>
    </mc:Choice>
    <mc:Fallback>
      <p:transition spd="slow" advTm="13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HIB Reporting and Investigation Procedure</a:t>
            </a:r>
          </a:p>
        </p:txBody>
      </p:sp>
      <p:sp>
        <p:nvSpPr>
          <p:cNvPr id="3" name="Content Placeholder 2"/>
          <p:cNvSpPr>
            <a:spLocks noGrp="1"/>
          </p:cNvSpPr>
          <p:nvPr>
            <p:ph sz="quarter" idx="13"/>
          </p:nvPr>
        </p:nvSpPr>
        <p:spPr>
          <a:xfrm>
            <a:off x="816747" y="1371600"/>
            <a:ext cx="7772400" cy="4572000"/>
          </a:xfrm>
        </p:spPr>
        <p:txBody>
          <a:bodyPr>
            <a:normAutofit/>
          </a:bodyPr>
          <a:lstStyle/>
          <a:p>
            <a:r>
              <a:rPr lang="en-US" dirty="0">
                <a:solidFill>
                  <a:srgbClr val="C00000"/>
                </a:solidFill>
              </a:rPr>
              <a:t>All alleged acts of HIB shall be reported verbally to the building principal on the </a:t>
            </a:r>
            <a:r>
              <a:rPr lang="en-US" u="sng" dirty="0">
                <a:solidFill>
                  <a:srgbClr val="C00000"/>
                </a:solidFill>
              </a:rPr>
              <a:t>same day</a:t>
            </a:r>
            <a:r>
              <a:rPr lang="en-US" dirty="0">
                <a:solidFill>
                  <a:srgbClr val="C00000"/>
                </a:solidFill>
              </a:rPr>
              <a:t> the incident was witnessed or reliable information was received</a:t>
            </a:r>
          </a:p>
          <a:p>
            <a:r>
              <a:rPr lang="en-US" dirty="0"/>
              <a:t>Investigation is initiated by the principal within </a:t>
            </a:r>
            <a:r>
              <a:rPr lang="en-US" u="sng" dirty="0">
                <a:solidFill>
                  <a:srgbClr val="FF0000"/>
                </a:solidFill>
              </a:rPr>
              <a:t>one (1) day </a:t>
            </a:r>
            <a:r>
              <a:rPr lang="en-US" dirty="0"/>
              <a:t>of the verbal report of the incident</a:t>
            </a:r>
          </a:p>
          <a:p>
            <a:r>
              <a:rPr lang="en-US" dirty="0"/>
              <a:t>The principal shall inform the parents/guardians of the parties to the investigation (victim/bully)</a:t>
            </a:r>
          </a:p>
          <a:p>
            <a:r>
              <a:rPr lang="en-US" dirty="0">
                <a:solidFill>
                  <a:srgbClr val="C00000"/>
                </a:solidFill>
              </a:rPr>
              <a:t>The incident shall be reported in writing to the building principal within </a:t>
            </a:r>
            <a:r>
              <a:rPr lang="en-US" u="sng" dirty="0">
                <a:solidFill>
                  <a:srgbClr val="C00000"/>
                </a:solidFill>
              </a:rPr>
              <a:t>two (2) days </a:t>
            </a:r>
            <a:r>
              <a:rPr lang="en-US" dirty="0">
                <a:solidFill>
                  <a:srgbClr val="C00000"/>
                </a:solidFill>
              </a:rPr>
              <a:t>(FORM A)</a:t>
            </a:r>
          </a:p>
        </p:txBody>
      </p:sp>
      <p:pic>
        <p:nvPicPr>
          <p:cNvPr id="5" name="Audio 4">
            <a:hlinkClick r:id="" action="ppaction://media"/>
            <a:extLst>
              <a:ext uri="{FF2B5EF4-FFF2-40B4-BE49-F238E27FC236}">
                <a16:creationId xmlns:a16="http://schemas.microsoft.com/office/drawing/2014/main" id="{66062E53-4CA5-4763-87BF-86C872FDF1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442"/>
    </mc:Choice>
    <mc:Fallback>
      <p:transition spd="slow" advTm="5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HIB Reporting and Investigation Procedure</a:t>
            </a:r>
          </a:p>
        </p:txBody>
      </p:sp>
      <p:sp>
        <p:nvSpPr>
          <p:cNvPr id="3" name="Content Placeholder 2"/>
          <p:cNvSpPr>
            <a:spLocks noGrp="1"/>
          </p:cNvSpPr>
          <p:nvPr>
            <p:ph sz="quarter" idx="13"/>
          </p:nvPr>
        </p:nvSpPr>
        <p:spPr/>
        <p:txBody>
          <a:bodyPr>
            <a:normAutofit fontScale="85000" lnSpcReduction="10000"/>
          </a:bodyPr>
          <a:lstStyle/>
          <a:p>
            <a:r>
              <a:rPr lang="en-US" dirty="0"/>
              <a:t>The investigation will be conducted by the school </a:t>
            </a:r>
            <a:r>
              <a:rPr lang="en-US" dirty="0">
                <a:solidFill>
                  <a:srgbClr val="C00000"/>
                </a:solidFill>
              </a:rPr>
              <a:t>Anti-Bullying Specialist (ABS)*</a:t>
            </a:r>
            <a:r>
              <a:rPr lang="en-US" b="1" dirty="0">
                <a:solidFill>
                  <a:srgbClr val="C00000"/>
                </a:solidFill>
              </a:rPr>
              <a:t> </a:t>
            </a:r>
            <a:r>
              <a:rPr lang="en-US" dirty="0"/>
              <a:t>or principal’s designee within </a:t>
            </a:r>
            <a:r>
              <a:rPr lang="en-US" u="sng" dirty="0">
                <a:solidFill>
                  <a:srgbClr val="FF0000"/>
                </a:solidFill>
              </a:rPr>
              <a:t>one (1) school day </a:t>
            </a:r>
            <a:r>
              <a:rPr lang="en-US" dirty="0"/>
              <a:t>of the verbal report of the incident</a:t>
            </a:r>
          </a:p>
          <a:p>
            <a:r>
              <a:rPr lang="en-US" dirty="0"/>
              <a:t>The investigation will be completed ASAP, but not later than </a:t>
            </a:r>
            <a:r>
              <a:rPr lang="en-US" u="sng" dirty="0">
                <a:solidFill>
                  <a:srgbClr val="FF0000"/>
                </a:solidFill>
              </a:rPr>
              <a:t>ten (10) school days</a:t>
            </a:r>
          </a:p>
          <a:p>
            <a:r>
              <a:rPr lang="en-US" dirty="0"/>
              <a:t>The result of the investigation shall be reported to the Superintendent within </a:t>
            </a:r>
            <a:r>
              <a:rPr lang="en-US" u="sng" dirty="0">
                <a:solidFill>
                  <a:srgbClr val="FF0000"/>
                </a:solidFill>
              </a:rPr>
              <a:t>two (2) school days </a:t>
            </a:r>
            <a:r>
              <a:rPr lang="en-US" dirty="0"/>
              <a:t>of the completion of the investigation</a:t>
            </a:r>
          </a:p>
          <a:p>
            <a:r>
              <a:rPr lang="en-US" dirty="0"/>
              <a:t>The results of the investigation shall be reported to the BOE at the next scheduled BOE meeting</a:t>
            </a:r>
          </a:p>
        </p:txBody>
      </p:sp>
      <p:sp>
        <p:nvSpPr>
          <p:cNvPr id="4" name="TextBox 3"/>
          <p:cNvSpPr txBox="1"/>
          <p:nvPr/>
        </p:nvSpPr>
        <p:spPr>
          <a:xfrm>
            <a:off x="482699" y="5615455"/>
            <a:ext cx="8610600" cy="646331"/>
          </a:xfrm>
          <a:prstGeom prst="rect">
            <a:avLst/>
          </a:prstGeom>
          <a:noFill/>
        </p:spPr>
        <p:txBody>
          <a:bodyPr wrap="square" rtlCol="0">
            <a:spAutoFit/>
          </a:bodyPr>
          <a:lstStyle/>
          <a:p>
            <a:r>
              <a:rPr lang="en-US" i="1" dirty="0"/>
              <a:t>*Please note:  the role of school Anti-Bullying Specialist is assigned to each building’s Student Assistance Counselor.  In the ECC, the ABS is the School Counselor.</a:t>
            </a:r>
          </a:p>
        </p:txBody>
      </p:sp>
      <p:pic>
        <p:nvPicPr>
          <p:cNvPr id="6" name="Audio 5">
            <a:hlinkClick r:id="" action="ppaction://media"/>
            <a:extLst>
              <a:ext uri="{FF2B5EF4-FFF2-40B4-BE49-F238E27FC236}">
                <a16:creationId xmlns:a16="http://schemas.microsoft.com/office/drawing/2014/main" id="{FC61F149-92B2-4EC5-8503-FFE24486B8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140"/>
    </mc:Choice>
    <mc:Fallback>
      <p:transition spd="slow" advTm="47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HIB Reporting and Investigation Procedure</a:t>
            </a:r>
          </a:p>
        </p:txBody>
      </p:sp>
      <p:sp>
        <p:nvSpPr>
          <p:cNvPr id="3" name="Content Placeholder 2"/>
          <p:cNvSpPr>
            <a:spLocks noGrp="1"/>
          </p:cNvSpPr>
          <p:nvPr>
            <p:ph sz="quarter" idx="13"/>
          </p:nvPr>
        </p:nvSpPr>
        <p:spPr>
          <a:xfrm>
            <a:off x="914400" y="1676400"/>
            <a:ext cx="7772400" cy="4572000"/>
          </a:xfrm>
        </p:spPr>
        <p:txBody>
          <a:bodyPr/>
          <a:lstStyle/>
          <a:p>
            <a:r>
              <a:rPr lang="en-US" dirty="0"/>
              <a:t>The BOE reviewed result of the investigation shall be provided in writing to the parents/guardians within </a:t>
            </a:r>
            <a:r>
              <a:rPr lang="en-US" u="sng" dirty="0">
                <a:solidFill>
                  <a:srgbClr val="FF0000"/>
                </a:solidFill>
              </a:rPr>
              <a:t>five (5)</a:t>
            </a:r>
            <a:r>
              <a:rPr lang="en-US" dirty="0">
                <a:solidFill>
                  <a:srgbClr val="FF0000"/>
                </a:solidFill>
              </a:rPr>
              <a:t> </a:t>
            </a:r>
            <a:r>
              <a:rPr lang="en-US" u="sng" dirty="0">
                <a:solidFill>
                  <a:srgbClr val="FF0000"/>
                </a:solidFill>
              </a:rPr>
              <a:t>school days</a:t>
            </a:r>
          </a:p>
          <a:p>
            <a:endParaRPr lang="en-US" dirty="0"/>
          </a:p>
          <a:p>
            <a:r>
              <a:rPr lang="en-US" dirty="0"/>
              <a:t>A parent/guardian may request a hearing before the BOE </a:t>
            </a:r>
            <a:r>
              <a:rPr lang="en-US" dirty="0">
                <a:highlight>
                  <a:srgbClr val="FFFF00"/>
                </a:highlight>
              </a:rPr>
              <a:t>within 60 days after receiving the written results of the investigation</a:t>
            </a:r>
          </a:p>
          <a:p>
            <a:pPr>
              <a:buNone/>
            </a:pPr>
            <a:endParaRPr lang="en-US" dirty="0"/>
          </a:p>
        </p:txBody>
      </p:sp>
      <p:pic>
        <p:nvPicPr>
          <p:cNvPr id="5" name="Audio 4">
            <a:hlinkClick r:id="" action="ppaction://media"/>
            <a:extLst>
              <a:ext uri="{FF2B5EF4-FFF2-40B4-BE49-F238E27FC236}">
                <a16:creationId xmlns:a16="http://schemas.microsoft.com/office/drawing/2014/main" id="{3D26779E-38D4-427C-81F6-DEB846E115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344"/>
    </mc:Choice>
    <mc:Fallback>
      <p:transition spd="slow" advTm="28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9644-AAD1-4EB0-B4D4-A251703794E0}"/>
              </a:ext>
            </a:extLst>
          </p:cNvPr>
          <p:cNvSpPr>
            <a:spLocks noGrp="1"/>
          </p:cNvSpPr>
          <p:nvPr>
            <p:ph type="title"/>
          </p:nvPr>
        </p:nvSpPr>
        <p:spPr/>
        <p:txBody>
          <a:bodyPr/>
          <a:lstStyle/>
          <a:p>
            <a:r>
              <a:rPr lang="en-US" dirty="0"/>
              <a:t>Procedure for Reporting new information</a:t>
            </a:r>
          </a:p>
        </p:txBody>
      </p:sp>
      <p:sp>
        <p:nvSpPr>
          <p:cNvPr id="3" name="Content Placeholder 2">
            <a:extLst>
              <a:ext uri="{FF2B5EF4-FFF2-40B4-BE49-F238E27FC236}">
                <a16:creationId xmlns:a16="http://schemas.microsoft.com/office/drawing/2014/main" id="{1A41BCB2-667B-4B7F-8AD5-9060DAECFBB8}"/>
              </a:ext>
            </a:extLst>
          </p:cNvPr>
          <p:cNvSpPr>
            <a:spLocks noGrp="1"/>
          </p:cNvSpPr>
          <p:nvPr>
            <p:ph sz="quarter" idx="13"/>
          </p:nvPr>
        </p:nvSpPr>
        <p:spPr/>
        <p:txBody>
          <a:bodyPr>
            <a:normAutofit fontScale="85000" lnSpcReduction="10000"/>
          </a:bodyPr>
          <a:lstStyle/>
          <a:p>
            <a:r>
              <a:rPr lang="en-US" dirty="0"/>
              <a:t>The investigation shall be completed and the written findings submitted to the Principal as soon as possible, but not later than ten (10) school days from the date of the written report of the incident. Should information regarding the reported incident and the investigation be received after the end of the ten (10) day period, the school Anti-Bullying Specialist or Principal may amend the original report of the results of the investigation to reflect the information and to ensure there is an accurate and current record of the facts and activities concerning the reported incident.</a:t>
            </a:r>
          </a:p>
          <a:p>
            <a:r>
              <a:rPr lang="en-US" dirty="0"/>
              <a:t>Staff members should report new information to the principal on the </a:t>
            </a:r>
            <a:r>
              <a:rPr lang="en-US" dirty="0">
                <a:solidFill>
                  <a:srgbClr val="FF0000"/>
                </a:solidFill>
              </a:rPr>
              <a:t>same day </a:t>
            </a:r>
            <a:r>
              <a:rPr lang="en-US" dirty="0"/>
              <a:t>it is received.</a:t>
            </a:r>
          </a:p>
        </p:txBody>
      </p:sp>
      <p:pic>
        <p:nvPicPr>
          <p:cNvPr id="4" name="Audio 3">
            <a:hlinkClick r:id="" action="ppaction://media"/>
            <a:extLst>
              <a:ext uri="{FF2B5EF4-FFF2-40B4-BE49-F238E27FC236}">
                <a16:creationId xmlns:a16="http://schemas.microsoft.com/office/drawing/2014/main" id="{BB5D97B8-D860-483E-97AA-7978C5EAD9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1282594"/>
      </p:ext>
    </p:extLst>
  </p:cSld>
  <p:clrMapOvr>
    <a:masterClrMapping/>
  </p:clrMapOvr>
  <mc:AlternateContent xmlns:mc="http://schemas.openxmlformats.org/markup-compatibility/2006">
    <mc:Choice xmlns:p14="http://schemas.microsoft.com/office/powerpoint/2010/main" Requires="p14">
      <p:transition spd="slow" p14:dur="2000" advTm="41948"/>
    </mc:Choice>
    <mc:Fallback>
      <p:transition spd="slow" advTm="41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72571-99EA-4CE2-9AF5-3F778B7D4DFC}"/>
              </a:ext>
            </a:extLst>
          </p:cNvPr>
          <p:cNvSpPr>
            <a:spLocks noGrp="1"/>
          </p:cNvSpPr>
          <p:nvPr>
            <p:ph type="title"/>
          </p:nvPr>
        </p:nvSpPr>
        <p:spPr/>
        <p:txBody>
          <a:bodyPr/>
          <a:lstStyle/>
          <a:p>
            <a:r>
              <a:rPr lang="en-US" sz="3600" dirty="0"/>
              <a:t>Instruction on Preventing HIB Based on Protected categories and other distinguishing characteristics</a:t>
            </a:r>
            <a:br>
              <a:rPr lang="en-US" dirty="0"/>
            </a:br>
            <a:endParaRPr lang="en-US" dirty="0"/>
          </a:p>
        </p:txBody>
      </p:sp>
      <p:sp>
        <p:nvSpPr>
          <p:cNvPr id="3" name="Content Placeholder 2">
            <a:extLst>
              <a:ext uri="{FF2B5EF4-FFF2-40B4-BE49-F238E27FC236}">
                <a16:creationId xmlns:a16="http://schemas.microsoft.com/office/drawing/2014/main" id="{CABDCC35-5174-4776-A5A5-6AAC07F85D3F}"/>
              </a:ext>
            </a:extLst>
          </p:cNvPr>
          <p:cNvSpPr>
            <a:spLocks noGrp="1"/>
          </p:cNvSpPr>
          <p:nvPr>
            <p:ph sz="quarter" idx="13"/>
          </p:nvPr>
        </p:nvSpPr>
        <p:spPr>
          <a:xfrm>
            <a:off x="0" y="1752599"/>
            <a:ext cx="8915400" cy="4114801"/>
          </a:xfrm>
        </p:spPr>
        <p:txBody>
          <a:bodyPr>
            <a:normAutofit fontScale="85000" lnSpcReduction="20000"/>
          </a:bodyPr>
          <a:lstStyle/>
          <a:p>
            <a:pPr marL="0" indent="0">
              <a:buNone/>
            </a:pPr>
            <a:r>
              <a:rPr lang="en-US" dirty="0"/>
              <a:t>Profile of a Target (From Public Works HIB Training)</a:t>
            </a:r>
          </a:p>
          <a:p>
            <a:pPr marL="0" indent="0">
              <a:buNone/>
            </a:pPr>
            <a:r>
              <a:rPr lang="en-US" dirty="0"/>
              <a:t>Victims rarely defend themselves against — or retaliate against — bullying. A student can be targeted for many reasons that make him “different,” including:</a:t>
            </a:r>
          </a:p>
          <a:p>
            <a:pPr fontAlgn="base"/>
            <a:r>
              <a:rPr lang="en-US" dirty="0"/>
              <a:t>Unpopularity  </a:t>
            </a:r>
          </a:p>
          <a:p>
            <a:pPr fontAlgn="base"/>
            <a:r>
              <a:rPr lang="en-US" dirty="0"/>
              <a:t>Physical weakness </a:t>
            </a:r>
          </a:p>
          <a:p>
            <a:pPr fontAlgn="base"/>
            <a:r>
              <a:rPr lang="en-US" dirty="0"/>
              <a:t>Ability to learn </a:t>
            </a:r>
          </a:p>
          <a:p>
            <a:pPr fontAlgn="base"/>
            <a:r>
              <a:rPr lang="en-US" dirty="0"/>
              <a:t>Income </a:t>
            </a:r>
          </a:p>
          <a:p>
            <a:pPr fontAlgn="base"/>
            <a:r>
              <a:rPr lang="en-US" dirty="0"/>
              <a:t>Appearance/weight</a:t>
            </a:r>
          </a:p>
          <a:p>
            <a:pPr fontAlgn="base"/>
            <a:r>
              <a:rPr lang="en-US" dirty="0"/>
              <a:t>Sexual orientation and/or gender nonconformity</a:t>
            </a:r>
          </a:p>
          <a:p>
            <a:pPr fontAlgn="base"/>
            <a:r>
              <a:rPr lang="en-US" dirty="0"/>
              <a:t>Race and culture </a:t>
            </a:r>
          </a:p>
          <a:p>
            <a:pPr fontAlgn="base"/>
            <a:r>
              <a:rPr lang="en-US" dirty="0"/>
              <a:t>Physical- and/or mental-health issues </a:t>
            </a:r>
          </a:p>
          <a:p>
            <a:endParaRPr lang="en-US" dirty="0"/>
          </a:p>
        </p:txBody>
      </p:sp>
      <p:pic>
        <p:nvPicPr>
          <p:cNvPr id="5" name="Audio 4">
            <a:hlinkClick r:id="" action="ppaction://media"/>
            <a:extLst>
              <a:ext uri="{FF2B5EF4-FFF2-40B4-BE49-F238E27FC236}">
                <a16:creationId xmlns:a16="http://schemas.microsoft.com/office/drawing/2014/main" id="{A4434270-82E1-42AD-9E83-59A3DF55B0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06959134"/>
      </p:ext>
    </p:extLst>
  </p:cSld>
  <p:clrMapOvr>
    <a:masterClrMapping/>
  </p:clrMapOvr>
  <mc:AlternateContent xmlns:mc="http://schemas.openxmlformats.org/markup-compatibility/2006">
    <mc:Choice xmlns:p14="http://schemas.microsoft.com/office/powerpoint/2010/main" Requires="p14">
      <p:transition spd="slow" p14:dur="2000" advTm="121684"/>
    </mc:Choice>
    <mc:Fallback>
      <p:transition spd="slow" advTm="121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72571-99EA-4CE2-9AF5-3F778B7D4DFC}"/>
              </a:ext>
            </a:extLst>
          </p:cNvPr>
          <p:cNvSpPr>
            <a:spLocks noGrp="1"/>
          </p:cNvSpPr>
          <p:nvPr>
            <p:ph type="title"/>
          </p:nvPr>
        </p:nvSpPr>
        <p:spPr/>
        <p:txBody>
          <a:bodyPr/>
          <a:lstStyle/>
          <a:p>
            <a:r>
              <a:rPr lang="en-US" sz="3600" dirty="0"/>
              <a:t>Instruction on Preventing HIB Based on Protected categories and other distinguishing characteristics</a:t>
            </a:r>
            <a:br>
              <a:rPr lang="en-US" dirty="0"/>
            </a:br>
            <a:endParaRPr lang="en-US" dirty="0"/>
          </a:p>
        </p:txBody>
      </p:sp>
      <p:sp>
        <p:nvSpPr>
          <p:cNvPr id="3" name="Content Placeholder 2">
            <a:extLst>
              <a:ext uri="{FF2B5EF4-FFF2-40B4-BE49-F238E27FC236}">
                <a16:creationId xmlns:a16="http://schemas.microsoft.com/office/drawing/2014/main" id="{CABDCC35-5174-4776-A5A5-6AAC07F85D3F}"/>
              </a:ext>
            </a:extLst>
          </p:cNvPr>
          <p:cNvSpPr>
            <a:spLocks noGrp="1"/>
          </p:cNvSpPr>
          <p:nvPr>
            <p:ph sz="quarter" idx="13"/>
          </p:nvPr>
        </p:nvSpPr>
        <p:spPr>
          <a:xfrm>
            <a:off x="0" y="1904999"/>
            <a:ext cx="8839200" cy="4267200"/>
          </a:xfrm>
        </p:spPr>
        <p:txBody>
          <a:bodyPr>
            <a:normAutofit fontScale="92500"/>
          </a:bodyPr>
          <a:lstStyle/>
          <a:p>
            <a:pPr marL="0" indent="0">
              <a:buNone/>
            </a:pPr>
            <a:r>
              <a:rPr lang="en-US" dirty="0"/>
              <a:t>PREVENTION (from the Olweus Bullying Prevention program)</a:t>
            </a:r>
          </a:p>
          <a:p>
            <a:r>
              <a:rPr lang="en-US" dirty="0"/>
              <a:t>Schoolwide Level</a:t>
            </a:r>
          </a:p>
          <a:p>
            <a:pPr lvl="1"/>
            <a:r>
              <a:rPr lang="en-US" dirty="0"/>
              <a:t>School Safety &amp; School Climate Team (OBPPC K-8)</a:t>
            </a:r>
          </a:p>
          <a:p>
            <a:pPr lvl="1"/>
            <a:r>
              <a:rPr lang="en-US" dirty="0"/>
              <a:t>Collect and analyze data to address prevalent issues</a:t>
            </a:r>
          </a:p>
          <a:p>
            <a:r>
              <a:rPr lang="en-US" dirty="0"/>
              <a:t>Individual Level</a:t>
            </a:r>
          </a:p>
          <a:p>
            <a:pPr lvl="1"/>
            <a:r>
              <a:rPr lang="en-US" dirty="0"/>
              <a:t>All adults should intervene on the spot when inappropriate behavior occurs</a:t>
            </a:r>
          </a:p>
          <a:p>
            <a:pPr lvl="1"/>
            <a:r>
              <a:rPr lang="en-US" dirty="0"/>
              <a:t>Meet and follow up with students and parents to ensure that all students are safe</a:t>
            </a:r>
          </a:p>
          <a:p>
            <a:r>
              <a:rPr lang="en-US" dirty="0"/>
              <a:t>Classroom Level</a:t>
            </a:r>
          </a:p>
          <a:p>
            <a:pPr lvl="1"/>
            <a:r>
              <a:rPr lang="en-US" dirty="0"/>
              <a:t>Post rules against bullying</a:t>
            </a:r>
          </a:p>
          <a:p>
            <a:pPr lvl="1"/>
            <a:r>
              <a:rPr lang="en-US" dirty="0"/>
              <a:t>Address issues through class meetings/Classroom Community building</a:t>
            </a:r>
          </a:p>
          <a:p>
            <a:endParaRPr lang="en-US" dirty="0"/>
          </a:p>
          <a:p>
            <a:pPr marL="0" indent="0">
              <a:buNone/>
            </a:pPr>
            <a:endParaRPr lang="en-US" dirty="0"/>
          </a:p>
        </p:txBody>
      </p:sp>
      <p:pic>
        <p:nvPicPr>
          <p:cNvPr id="6" name="Audio 5">
            <a:hlinkClick r:id="" action="ppaction://media"/>
            <a:extLst>
              <a:ext uri="{FF2B5EF4-FFF2-40B4-BE49-F238E27FC236}">
                <a16:creationId xmlns:a16="http://schemas.microsoft.com/office/drawing/2014/main" id="{7803042E-E969-49D8-8299-C6DC804406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3373775"/>
      </p:ext>
    </p:extLst>
  </p:cSld>
  <p:clrMapOvr>
    <a:masterClrMapping/>
  </p:clrMapOvr>
  <mc:AlternateContent xmlns:mc="http://schemas.openxmlformats.org/markup-compatibility/2006">
    <mc:Choice xmlns:p14="http://schemas.microsoft.com/office/powerpoint/2010/main" Requires="p14">
      <p:transition spd="slow" p14:dur="2000" advTm="70321"/>
    </mc:Choice>
    <mc:Fallback>
      <p:transition spd="slow" advTm="70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short…</a:t>
            </a:r>
          </a:p>
        </p:txBody>
      </p:sp>
      <p:sp>
        <p:nvSpPr>
          <p:cNvPr id="3" name="Content Placeholder 2"/>
          <p:cNvSpPr>
            <a:spLocks noGrp="1"/>
          </p:cNvSpPr>
          <p:nvPr>
            <p:ph sz="quarter" idx="13"/>
          </p:nvPr>
        </p:nvSpPr>
        <p:spPr>
          <a:xfrm>
            <a:off x="514351" y="1676400"/>
            <a:ext cx="8172449" cy="3886200"/>
          </a:xfrm>
        </p:spPr>
        <p:txBody>
          <a:bodyPr>
            <a:normAutofit fontScale="55000" lnSpcReduction="20000"/>
          </a:bodyPr>
          <a:lstStyle/>
          <a:p>
            <a:pPr lvl="0"/>
            <a:r>
              <a:rPr lang="en-US" sz="3600" dirty="0"/>
              <a:t>If a parent uses the word “bully” in conversation, </a:t>
            </a:r>
            <a:r>
              <a:rPr lang="en-US" sz="3600" dirty="0">
                <a:solidFill>
                  <a:srgbClr val="FF0000"/>
                </a:solidFill>
              </a:rPr>
              <a:t>report it</a:t>
            </a:r>
            <a:r>
              <a:rPr lang="en-US" sz="3600" dirty="0"/>
              <a:t> to your principal.  </a:t>
            </a:r>
          </a:p>
          <a:p>
            <a:pPr lvl="0"/>
            <a:endParaRPr lang="en-US" sz="3600" dirty="0"/>
          </a:p>
          <a:p>
            <a:pPr lvl="0"/>
            <a:r>
              <a:rPr lang="en-US" sz="3600" dirty="0"/>
              <a:t>If someone uses the word “bully” in an email, </a:t>
            </a:r>
            <a:r>
              <a:rPr lang="en-US" sz="3600" dirty="0">
                <a:solidFill>
                  <a:srgbClr val="FF0000"/>
                </a:solidFill>
              </a:rPr>
              <a:t>report it</a:t>
            </a:r>
            <a:r>
              <a:rPr lang="en-US" sz="3600" dirty="0"/>
              <a:t> to your principal.</a:t>
            </a:r>
          </a:p>
          <a:p>
            <a:pPr lvl="1"/>
            <a:r>
              <a:rPr lang="en-US" sz="3400" dirty="0"/>
              <a:t>Additionally, if </a:t>
            </a:r>
            <a:r>
              <a:rPr lang="en-US" sz="3400" i="1" dirty="0"/>
              <a:t>you</a:t>
            </a:r>
            <a:r>
              <a:rPr lang="en-US" sz="3400" dirty="0"/>
              <a:t>  write the word “bully” in an email, it must be investigated.</a:t>
            </a:r>
          </a:p>
          <a:p>
            <a:pPr lvl="0"/>
            <a:endParaRPr lang="en-US" sz="3600" dirty="0"/>
          </a:p>
          <a:p>
            <a:pPr lvl="0"/>
            <a:r>
              <a:rPr lang="en-US" sz="3600" dirty="0"/>
              <a:t>If you’re not sure if a behavior would be considered HIB, </a:t>
            </a:r>
            <a:r>
              <a:rPr lang="en-US" sz="3600" dirty="0">
                <a:solidFill>
                  <a:srgbClr val="FF0000"/>
                </a:solidFill>
              </a:rPr>
              <a:t>report it</a:t>
            </a:r>
            <a:r>
              <a:rPr lang="en-US" sz="3600" dirty="0"/>
              <a:t> to your principal.</a:t>
            </a:r>
          </a:p>
          <a:p>
            <a:endParaRPr lang="en-US" dirty="0"/>
          </a:p>
        </p:txBody>
      </p:sp>
      <p:pic>
        <p:nvPicPr>
          <p:cNvPr id="5" name="Audio 4">
            <a:hlinkClick r:id="" action="ppaction://media"/>
            <a:extLst>
              <a:ext uri="{FF2B5EF4-FFF2-40B4-BE49-F238E27FC236}">
                <a16:creationId xmlns:a16="http://schemas.microsoft.com/office/drawing/2014/main" id="{6D9526D2-61DB-4A25-95A8-4A1DF3AE02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291"/>
    </mc:Choice>
    <mc:Fallback>
      <p:transition spd="slow" advTm="51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7455F-7D48-4736-B5A7-5C2486D41DBB}"/>
              </a:ext>
            </a:extLst>
          </p:cNvPr>
          <p:cNvSpPr>
            <a:spLocks noGrp="1"/>
          </p:cNvSpPr>
          <p:nvPr>
            <p:ph type="title"/>
          </p:nvPr>
        </p:nvSpPr>
        <p:spPr/>
        <p:txBody>
          <a:bodyPr/>
          <a:lstStyle/>
          <a:p>
            <a:r>
              <a:rPr lang="en-US" dirty="0"/>
              <a:t>Notes</a:t>
            </a:r>
          </a:p>
        </p:txBody>
      </p:sp>
      <p:sp>
        <p:nvSpPr>
          <p:cNvPr id="3" name="Content Placeholder 2">
            <a:extLst>
              <a:ext uri="{FF2B5EF4-FFF2-40B4-BE49-F238E27FC236}">
                <a16:creationId xmlns:a16="http://schemas.microsoft.com/office/drawing/2014/main" id="{4F999B18-1E97-42D0-B1A8-CC474711170A}"/>
              </a:ext>
            </a:extLst>
          </p:cNvPr>
          <p:cNvSpPr>
            <a:spLocks noGrp="1"/>
          </p:cNvSpPr>
          <p:nvPr>
            <p:ph sz="quarter" idx="13"/>
          </p:nvPr>
        </p:nvSpPr>
        <p:spPr>
          <a:xfrm>
            <a:off x="514351" y="2063395"/>
            <a:ext cx="7796030" cy="4108803"/>
          </a:xfrm>
        </p:spPr>
        <p:txBody>
          <a:bodyPr>
            <a:normAutofit fontScale="92500" lnSpcReduction="10000"/>
          </a:bodyPr>
          <a:lstStyle/>
          <a:p>
            <a:r>
              <a:rPr lang="en-US" dirty="0"/>
              <a:t>This presentation provides criteria for The HIB Self-Assessment on the following elements:</a:t>
            </a:r>
          </a:p>
          <a:p>
            <a:pPr lvl="1"/>
            <a:r>
              <a:rPr lang="en-US" dirty="0"/>
              <a:t>Core Element #2A - School employees, contracted service providers and volunteers were provided training on the HIB policy.</a:t>
            </a:r>
          </a:p>
          <a:p>
            <a:pPr lvl="1"/>
            <a:r>
              <a:rPr lang="en-US" dirty="0"/>
              <a:t>Core Element #2B - The HIB policy training included instruction on preventing HIB on the basis of protected categories enumerated in the ABR and other distinguishing characteristics that may incite incidents of discrimination or HIB.</a:t>
            </a:r>
          </a:p>
          <a:p>
            <a:pPr lvl="1"/>
            <a:r>
              <a:rPr lang="en-US" dirty="0"/>
              <a:t>Core Element #6A - The school implemented the district’s procedure for reporting HIB that includes all required elements.</a:t>
            </a:r>
          </a:p>
          <a:p>
            <a:pPr lvl="1"/>
            <a:r>
              <a:rPr lang="en-US" dirty="0"/>
              <a:t>Core Element #6B - The school implemented the district’s procedure for reporting new information on a prior HIB report.</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100143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D9FC1-8220-43CA-A953-47E5A40B6DD8}"/>
              </a:ext>
            </a:extLst>
          </p:cNvPr>
          <p:cNvSpPr>
            <a:spLocks noGrp="1"/>
          </p:cNvSpPr>
          <p:nvPr>
            <p:ph type="title"/>
          </p:nvPr>
        </p:nvSpPr>
        <p:spPr/>
        <p:txBody>
          <a:bodyPr/>
          <a:lstStyle/>
          <a:p>
            <a:pPr algn="ctr"/>
            <a:r>
              <a:rPr lang="en-US" dirty="0"/>
              <a:t>Overview</a:t>
            </a:r>
          </a:p>
        </p:txBody>
      </p:sp>
      <p:sp>
        <p:nvSpPr>
          <p:cNvPr id="3" name="Content Placeholder 2">
            <a:extLst>
              <a:ext uri="{FF2B5EF4-FFF2-40B4-BE49-F238E27FC236}">
                <a16:creationId xmlns:a16="http://schemas.microsoft.com/office/drawing/2014/main" id="{083B084A-7CEA-4443-A580-BB5E20DF0EFD}"/>
              </a:ext>
            </a:extLst>
          </p:cNvPr>
          <p:cNvSpPr>
            <a:spLocks noGrp="1"/>
          </p:cNvSpPr>
          <p:nvPr>
            <p:ph sz="quarter" idx="13"/>
          </p:nvPr>
        </p:nvSpPr>
        <p:spPr/>
        <p:txBody>
          <a:bodyPr>
            <a:normAutofit lnSpcReduction="10000"/>
          </a:bodyPr>
          <a:lstStyle/>
          <a:p>
            <a:r>
              <a:rPr lang="en-US" sz="2800" dirty="0"/>
              <a:t>District HIB Policy (Policy 5512)</a:t>
            </a:r>
          </a:p>
          <a:p>
            <a:r>
              <a:rPr lang="en-US" sz="2800" dirty="0"/>
              <a:t>District HIB Procedures</a:t>
            </a:r>
          </a:p>
          <a:p>
            <a:r>
              <a:rPr lang="en-US" sz="2800" dirty="0"/>
              <a:t>Procedures for reporting new information</a:t>
            </a:r>
          </a:p>
          <a:p>
            <a:r>
              <a:rPr lang="en-US" sz="2800" dirty="0"/>
              <a:t>Instruction on Preventing HIB Based on Protected categories and other distinguishing characteristics</a:t>
            </a:r>
          </a:p>
          <a:p>
            <a:endParaRPr lang="en-US" dirty="0"/>
          </a:p>
        </p:txBody>
      </p:sp>
      <p:pic>
        <p:nvPicPr>
          <p:cNvPr id="5" name="Audio 4">
            <a:hlinkClick r:id="" action="ppaction://media"/>
            <a:extLst>
              <a:ext uri="{FF2B5EF4-FFF2-40B4-BE49-F238E27FC236}">
                <a16:creationId xmlns:a16="http://schemas.microsoft.com/office/drawing/2014/main" id="{BBAE9712-EE0E-490A-9E34-147DA206A4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4873009"/>
      </p:ext>
    </p:extLst>
  </p:cSld>
  <p:clrMapOvr>
    <a:masterClrMapping/>
  </p:clrMapOvr>
  <mc:AlternateContent xmlns:mc="http://schemas.openxmlformats.org/markup-compatibility/2006">
    <mc:Choice xmlns:p14="http://schemas.microsoft.com/office/powerpoint/2010/main" Requires="p14">
      <p:transition spd="slow" p14:dur="2000" advTm="16988"/>
    </mc:Choice>
    <mc:Fallback>
      <p:transition spd="slow" advTm="16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1D2CD-0615-405D-83D8-CD78BDD889E5}"/>
              </a:ext>
            </a:extLst>
          </p:cNvPr>
          <p:cNvSpPr>
            <a:spLocks noGrp="1"/>
          </p:cNvSpPr>
          <p:nvPr>
            <p:ph type="title"/>
          </p:nvPr>
        </p:nvSpPr>
        <p:spPr/>
        <p:txBody>
          <a:bodyPr/>
          <a:lstStyle/>
          <a:p>
            <a:r>
              <a:rPr lang="en-US" dirty="0"/>
              <a:t>Policy Revisions</a:t>
            </a:r>
          </a:p>
        </p:txBody>
      </p:sp>
      <p:sp>
        <p:nvSpPr>
          <p:cNvPr id="3" name="Content Placeholder 2">
            <a:extLst>
              <a:ext uri="{FF2B5EF4-FFF2-40B4-BE49-F238E27FC236}">
                <a16:creationId xmlns:a16="http://schemas.microsoft.com/office/drawing/2014/main" id="{70DD6039-29C8-44C3-8E64-634B11F3BBD7}"/>
              </a:ext>
            </a:extLst>
          </p:cNvPr>
          <p:cNvSpPr>
            <a:spLocks noGrp="1"/>
          </p:cNvSpPr>
          <p:nvPr>
            <p:ph sz="quarter" idx="13"/>
          </p:nvPr>
        </p:nvSpPr>
        <p:spPr>
          <a:xfrm>
            <a:off x="514351" y="2057400"/>
            <a:ext cx="7796030" cy="4343400"/>
          </a:xfrm>
        </p:spPr>
        <p:txBody>
          <a:bodyPr>
            <a:normAutofit fontScale="92500"/>
          </a:bodyPr>
          <a:lstStyle/>
          <a:p>
            <a:r>
              <a:rPr lang="en-US" dirty="0"/>
              <a:t>School Safety/</a:t>
            </a:r>
            <a:r>
              <a:rPr lang="en-US" dirty="0">
                <a:highlight>
                  <a:srgbClr val="FFFF00"/>
                </a:highlight>
              </a:rPr>
              <a:t>School Climate </a:t>
            </a:r>
            <a:r>
              <a:rPr lang="en-US" dirty="0"/>
              <a:t>Team</a:t>
            </a:r>
          </a:p>
          <a:p>
            <a:r>
              <a:rPr lang="en-US" dirty="0"/>
              <a:t>In accordance with the provisions of N.J.A.C. 6A:16-7.7(a).2.ix.(2), the Board of Education shall investigate a complaint or report of harassment, intimidation, or bullying, pursuant to N.J.A.C. 6A:16-7.7(a).2.ix. and Section G. of this Policy occurring on Board of Education school buses, at Board of Education school-sponsored functions, and off school grounds involving a student who attends an APSSD. The investigation shall be conducted by a Board of Education Anti-Bullying Specialist, in consultation with the APSSD</a:t>
            </a:r>
          </a:p>
          <a:p>
            <a:r>
              <a:rPr lang="en-US" dirty="0"/>
              <a:t>The other policy revisions are highlighted throughout this presentation.</a:t>
            </a:r>
          </a:p>
          <a:p>
            <a:endParaRPr lang="en-US" dirty="0"/>
          </a:p>
          <a:p>
            <a:endParaRPr lang="en-US" dirty="0"/>
          </a:p>
          <a:p>
            <a:endParaRPr lang="en-US" dirty="0"/>
          </a:p>
        </p:txBody>
      </p:sp>
      <p:pic>
        <p:nvPicPr>
          <p:cNvPr id="9" name="Audio 8">
            <a:hlinkClick r:id="" action="ppaction://media"/>
            <a:extLst>
              <a:ext uri="{FF2B5EF4-FFF2-40B4-BE49-F238E27FC236}">
                <a16:creationId xmlns:a16="http://schemas.microsoft.com/office/drawing/2014/main" id="{17BC7F2E-8072-450B-B8F3-B65E1655CC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1812212"/>
      </p:ext>
    </p:extLst>
  </p:cSld>
  <p:clrMapOvr>
    <a:masterClrMapping/>
  </p:clrMapOvr>
  <mc:AlternateContent xmlns:mc="http://schemas.openxmlformats.org/markup-compatibility/2006">
    <mc:Choice xmlns:p14="http://schemas.microsoft.com/office/powerpoint/2010/main" Requires="p14">
      <p:transition spd="slow" p14:dur="2000" advTm="71133"/>
    </mc:Choice>
    <mc:Fallback>
      <p:transition spd="slow" advTm="71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sp useBgFill="1">
        <p:nvSpPr>
          <p:cNvPr id="14" name="Freeform: Shape 7">
            <a:extLst>
              <a:ext uri="{FF2B5EF4-FFF2-40B4-BE49-F238E27FC236}">
                <a16:creationId xmlns:a16="http://schemas.microsoft.com/office/drawing/2014/main" id="{43B4841E-E6B6-48C3-BA02-F73659C6D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8"/>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22564" y="1270907"/>
            <a:ext cx="2326856" cy="4316186"/>
          </a:xfrm>
        </p:spPr>
        <p:txBody>
          <a:bodyPr anchor="ctr">
            <a:normAutofit/>
          </a:bodyPr>
          <a:lstStyle/>
          <a:p>
            <a:pPr algn="r"/>
            <a:r>
              <a:rPr lang="en-US" sz="3000" dirty="0"/>
              <a:t>Harassment, Intimidation and Bullying</a:t>
            </a:r>
          </a:p>
        </p:txBody>
      </p:sp>
      <p:cxnSp>
        <p:nvCxnSpPr>
          <p:cNvPr id="15" name="Straight Connector 9">
            <a:extLst>
              <a:ext uri="{FF2B5EF4-FFF2-40B4-BE49-F238E27FC236}">
                <a16:creationId xmlns:a16="http://schemas.microsoft.com/office/drawing/2014/main" id="{9EBFCA9E-15A5-437B-9F71-6FA5091EF1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856015"/>
            <a:ext cx="0" cy="3145971"/>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3"/>
          </p:nvPr>
        </p:nvSpPr>
        <p:spPr>
          <a:xfrm>
            <a:off x="3732021" y="304800"/>
            <a:ext cx="4578359" cy="5715000"/>
          </a:xfrm>
        </p:spPr>
        <p:txBody>
          <a:bodyPr anchor="ctr">
            <a:normAutofit/>
          </a:bodyPr>
          <a:lstStyle/>
          <a:p>
            <a:pPr>
              <a:buNone/>
            </a:pPr>
            <a:endParaRPr lang="en-US" sz="1600" dirty="0">
              <a:solidFill>
                <a:schemeClr val="tx1">
                  <a:lumMod val="85000"/>
                  <a:lumOff val="15000"/>
                </a:schemeClr>
              </a:solidFill>
            </a:endParaRPr>
          </a:p>
          <a:p>
            <a:pPr>
              <a:buNone/>
            </a:pPr>
            <a:r>
              <a:rPr lang="en-US" sz="1600" b="1" dirty="0">
                <a:solidFill>
                  <a:schemeClr val="tx1">
                    <a:lumMod val="85000"/>
                    <a:lumOff val="15000"/>
                  </a:schemeClr>
                </a:solidFill>
              </a:rPr>
              <a:t>	</a:t>
            </a:r>
            <a:r>
              <a:rPr lang="en-US" sz="2800" dirty="0">
                <a:solidFill>
                  <a:schemeClr val="tx1">
                    <a:lumMod val="85000"/>
                    <a:lumOff val="15000"/>
                  </a:schemeClr>
                </a:solidFill>
              </a:rPr>
              <a:t>All school employees are legally obligated to report any alleged incidents of Harassment, Intimidation and/or Bullying (HIB) to the building principal on the </a:t>
            </a:r>
            <a:r>
              <a:rPr lang="en-US" sz="2800" u="sng" dirty="0">
                <a:solidFill>
                  <a:srgbClr val="C00000"/>
                </a:solidFill>
              </a:rPr>
              <a:t>SAME day </a:t>
            </a:r>
            <a:r>
              <a:rPr lang="en-US" sz="2800" dirty="0">
                <a:solidFill>
                  <a:schemeClr val="tx1">
                    <a:lumMod val="85000"/>
                    <a:lumOff val="15000"/>
                  </a:schemeClr>
                </a:solidFill>
              </a:rPr>
              <a:t>of the incident or receiving knowledge of the incident.</a:t>
            </a:r>
            <a:endParaRPr lang="en-US" sz="1600" dirty="0">
              <a:solidFill>
                <a:schemeClr val="tx1">
                  <a:lumMod val="85000"/>
                  <a:lumOff val="15000"/>
                </a:schemeClr>
              </a:solidFill>
            </a:endParaRPr>
          </a:p>
        </p:txBody>
      </p:sp>
      <p:sp>
        <p:nvSpPr>
          <p:cNvPr id="16" name="Freeform: Shape 11">
            <a:extLst>
              <a:ext uri="{FF2B5EF4-FFF2-40B4-BE49-F238E27FC236}">
                <a16:creationId xmlns:a16="http://schemas.microsoft.com/office/drawing/2014/main" id="{3E5F7785-4545-4A24-9709-5B34B5748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64704"/>
            <a:ext cx="9144000" cy="493296"/>
          </a:xfrm>
          <a:custGeom>
            <a:avLst/>
            <a:gdLst>
              <a:gd name="connsiteX0" fmla="*/ 3 w 11647715"/>
              <a:gd name="connsiteY0" fmla="*/ 0 h 2634343"/>
              <a:gd name="connsiteX1" fmla="*/ 11647715 w 11647715"/>
              <a:gd name="connsiteY1" fmla="*/ 0 h 2634343"/>
              <a:gd name="connsiteX2" fmla="*/ 11647715 w 11647715"/>
              <a:gd name="connsiteY2" fmla="*/ 2634343 h 2634343"/>
              <a:gd name="connsiteX3" fmla="*/ 3 w 11647715"/>
              <a:gd name="connsiteY3" fmla="*/ 2634343 h 2634343"/>
              <a:gd name="connsiteX4" fmla="*/ 3 w 11647715"/>
              <a:gd name="connsiteY4" fmla="*/ 1533667 h 2634343"/>
              <a:gd name="connsiteX5" fmla="*/ 0 w 11647715"/>
              <a:gd name="connsiteY5" fmla="*/ 1533667 h 2634343"/>
              <a:gd name="connsiteX6" fmla="*/ 0 w 11647715"/>
              <a:gd name="connsiteY6" fmla="*/ 980400 h 2634343"/>
              <a:gd name="connsiteX7" fmla="*/ 3 w 11647715"/>
              <a:gd name="connsiteY7" fmla="*/ 980400 h 26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7715" h="2634343">
                <a:moveTo>
                  <a:pt x="3" y="0"/>
                </a:moveTo>
                <a:lnTo>
                  <a:pt x="11647715" y="0"/>
                </a:lnTo>
                <a:lnTo>
                  <a:pt x="11647715" y="2634343"/>
                </a:lnTo>
                <a:lnTo>
                  <a:pt x="3" y="2634343"/>
                </a:lnTo>
                <a:lnTo>
                  <a:pt x="3" y="1533667"/>
                </a:lnTo>
                <a:lnTo>
                  <a:pt x="0" y="1533667"/>
                </a:lnTo>
                <a:lnTo>
                  <a:pt x="0" y="980400"/>
                </a:lnTo>
                <a:lnTo>
                  <a:pt x="3" y="980400"/>
                </a:lnTo>
                <a:close/>
              </a:path>
            </a:pathLst>
          </a:custGeom>
          <a:gradFill flip="none" rotWithShape="1">
            <a:gsLst>
              <a:gs pos="34000">
                <a:schemeClr val="accent1"/>
              </a:gs>
              <a:gs pos="100000">
                <a:schemeClr val="accent1">
                  <a:lumMod val="50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9D5CF207-4AB8-4559-9625-4142360616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253"/>
    </mc:Choice>
    <mc:Fallback>
      <p:transition spd="slow" advTm="20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3BD3-7530-4B38-988C-9D31041380DD}"/>
              </a:ext>
            </a:extLst>
          </p:cNvPr>
          <p:cNvSpPr>
            <a:spLocks noGrp="1"/>
          </p:cNvSpPr>
          <p:nvPr>
            <p:ph type="title"/>
          </p:nvPr>
        </p:nvSpPr>
        <p:spPr/>
        <p:txBody>
          <a:bodyPr/>
          <a:lstStyle/>
          <a:p>
            <a:r>
              <a:rPr lang="en-US" dirty="0"/>
              <a:t>Policy Statement</a:t>
            </a:r>
          </a:p>
        </p:txBody>
      </p:sp>
      <p:sp>
        <p:nvSpPr>
          <p:cNvPr id="3" name="Content Placeholder 2">
            <a:extLst>
              <a:ext uri="{FF2B5EF4-FFF2-40B4-BE49-F238E27FC236}">
                <a16:creationId xmlns:a16="http://schemas.microsoft.com/office/drawing/2014/main" id="{23C7096C-DA4D-4D80-8AB2-26A8040C4981}"/>
              </a:ext>
            </a:extLst>
          </p:cNvPr>
          <p:cNvSpPr>
            <a:spLocks noGrp="1"/>
          </p:cNvSpPr>
          <p:nvPr>
            <p:ph sz="quarter" idx="13"/>
          </p:nvPr>
        </p:nvSpPr>
        <p:spPr/>
        <p:txBody>
          <a:bodyPr/>
          <a:lstStyle/>
          <a:p>
            <a:r>
              <a:rPr lang="en-US" dirty="0"/>
              <a:t>Harassment, intimidation, or bullying, like other disruptive or violent behaviors, is conduct that disrupts both a student’s ability to learn and a school’s ability to educate its students in a safe and disciplined environment.  </a:t>
            </a:r>
            <a:r>
              <a:rPr lang="en-US" dirty="0">
                <a:highlight>
                  <a:srgbClr val="FFFF00"/>
                </a:highlight>
              </a:rPr>
              <a:t>Harassment, intimidation, or bullying is unwanted, aggressive behavior that may involve a real or perceived power imbalance.</a:t>
            </a:r>
          </a:p>
        </p:txBody>
      </p:sp>
      <p:pic>
        <p:nvPicPr>
          <p:cNvPr id="4" name="Audio 3">
            <a:hlinkClick r:id="" action="ppaction://media"/>
            <a:extLst>
              <a:ext uri="{FF2B5EF4-FFF2-40B4-BE49-F238E27FC236}">
                <a16:creationId xmlns:a16="http://schemas.microsoft.com/office/drawing/2014/main" id="{86228EEF-363D-4E70-8108-8F23D1C345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7266820"/>
      </p:ext>
    </p:extLst>
  </p:cSld>
  <p:clrMapOvr>
    <a:masterClrMapping/>
  </p:clrMapOvr>
  <mc:AlternateContent xmlns:mc="http://schemas.openxmlformats.org/markup-compatibility/2006">
    <mc:Choice xmlns:p14="http://schemas.microsoft.com/office/powerpoint/2010/main" Requires="p14">
      <p:transition spd="slow" p14:dur="2000" advTm="33890"/>
    </mc:Choice>
    <mc:Fallback>
      <p:transition spd="slow" advTm="33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15"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6"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65199" y="1061660"/>
            <a:ext cx="7213600" cy="1043108"/>
          </a:xfrm>
        </p:spPr>
        <p:txBody>
          <a:bodyPr>
            <a:normAutofit/>
          </a:bodyPr>
          <a:lstStyle/>
          <a:p>
            <a:pPr algn="ctr"/>
            <a:r>
              <a:rPr lang="en-US" sz="4200"/>
              <a:t>Definition of HIB</a:t>
            </a:r>
          </a:p>
        </p:txBody>
      </p:sp>
      <p:sp>
        <p:nvSpPr>
          <p:cNvPr id="3" name="Content Placeholder 2"/>
          <p:cNvSpPr>
            <a:spLocks noGrp="1"/>
          </p:cNvSpPr>
          <p:nvPr>
            <p:ph sz="quarter" idx="13"/>
          </p:nvPr>
        </p:nvSpPr>
        <p:spPr>
          <a:xfrm>
            <a:off x="965199" y="2226681"/>
            <a:ext cx="7213600" cy="3586290"/>
          </a:xfrm>
        </p:spPr>
        <p:txBody>
          <a:bodyPr>
            <a:normAutofit/>
          </a:bodyPr>
          <a:lstStyle/>
          <a:p>
            <a:pPr>
              <a:lnSpc>
                <a:spcPct val="110000"/>
              </a:lnSpc>
              <a:buNone/>
            </a:pPr>
            <a:r>
              <a:rPr lang="en-US" sz="1500">
                <a:solidFill>
                  <a:schemeClr val="tx1">
                    <a:lumMod val="85000"/>
                    <a:lumOff val="15000"/>
                  </a:schemeClr>
                </a:solidFill>
              </a:rPr>
              <a:t>"Harassment, intimidation or bullying" means any gesture, any written, verbal or physical act, or any electronic communication, whether it be a </a:t>
            </a:r>
            <a:r>
              <a:rPr lang="en-US" sz="1500" u="sng">
                <a:solidFill>
                  <a:schemeClr val="tx1">
                    <a:lumMod val="85000"/>
                    <a:lumOff val="15000"/>
                  </a:schemeClr>
                </a:solidFill>
              </a:rPr>
              <a:t>single incident</a:t>
            </a:r>
            <a:r>
              <a:rPr lang="en-US" sz="1500">
                <a:solidFill>
                  <a:schemeClr val="tx1">
                    <a:lumMod val="85000"/>
                    <a:lumOff val="15000"/>
                  </a:schemeClr>
                </a:solidFill>
              </a:rPr>
              <a:t> or a series of incidents that:</a:t>
            </a:r>
          </a:p>
          <a:p>
            <a:pPr lvl="0">
              <a:lnSpc>
                <a:spcPct val="110000"/>
              </a:lnSpc>
            </a:pPr>
            <a:r>
              <a:rPr lang="en-US" sz="1500">
                <a:solidFill>
                  <a:schemeClr val="tx1">
                    <a:lumMod val="85000"/>
                    <a:lumOff val="15000"/>
                  </a:schemeClr>
                </a:solidFill>
              </a:rPr>
              <a:t>A. Is reasonably perceived as being motivated either by any actual or perceived characteristic, such as race, color, religion, ancestry, national origin, gender, sexual orientation, gender identity and expression, or a mental, physical or sensory disability, or </a:t>
            </a:r>
            <a:r>
              <a:rPr lang="en-US" sz="1500" u="sng">
                <a:solidFill>
                  <a:schemeClr val="tx1">
                    <a:lumMod val="85000"/>
                    <a:lumOff val="15000"/>
                  </a:schemeClr>
                </a:solidFill>
              </a:rPr>
              <a:t>by any other distinguishing characteristic;</a:t>
            </a:r>
            <a:endParaRPr lang="en-US" sz="1500">
              <a:solidFill>
                <a:schemeClr val="tx1">
                  <a:lumMod val="85000"/>
                  <a:lumOff val="15000"/>
                </a:schemeClr>
              </a:solidFill>
            </a:endParaRPr>
          </a:p>
          <a:p>
            <a:pPr lvl="0">
              <a:lnSpc>
                <a:spcPct val="110000"/>
              </a:lnSpc>
            </a:pPr>
            <a:r>
              <a:rPr lang="en-US" sz="1500">
                <a:solidFill>
                  <a:schemeClr val="tx1">
                    <a:lumMod val="85000"/>
                    <a:lumOff val="15000"/>
                  </a:schemeClr>
                </a:solidFill>
              </a:rPr>
              <a:t>B. Takes place on school property, at any school sponsored function, on a school bus, or off school grounds, as provided for in section 16 of P.L.2010, c.122 (C.18A:37-15.3);</a:t>
            </a:r>
          </a:p>
          <a:p>
            <a:pPr lvl="0">
              <a:lnSpc>
                <a:spcPct val="110000"/>
              </a:lnSpc>
            </a:pPr>
            <a:r>
              <a:rPr lang="en-US" sz="1500">
                <a:solidFill>
                  <a:schemeClr val="tx1">
                    <a:lumMod val="85000"/>
                    <a:lumOff val="15000"/>
                  </a:schemeClr>
                </a:solidFill>
              </a:rPr>
              <a:t>C. Substantially disrupts or interferes with the orderly operation of the school or the rights of other students; and that</a:t>
            </a:r>
          </a:p>
          <a:p>
            <a:pPr>
              <a:lnSpc>
                <a:spcPct val="110000"/>
              </a:lnSpc>
            </a:pPr>
            <a:endParaRPr lang="en-US" sz="1500">
              <a:solidFill>
                <a:schemeClr val="tx1">
                  <a:lumMod val="85000"/>
                  <a:lumOff val="15000"/>
                </a:schemeClr>
              </a:solidFill>
            </a:endParaRPr>
          </a:p>
        </p:txBody>
      </p:sp>
      <p:pic>
        <p:nvPicPr>
          <p:cNvPr id="4" name="Audio 3">
            <a:hlinkClick r:id="" action="ppaction://media"/>
            <a:extLst>
              <a:ext uri="{FF2B5EF4-FFF2-40B4-BE49-F238E27FC236}">
                <a16:creationId xmlns:a16="http://schemas.microsoft.com/office/drawing/2014/main" id="{6BEB17D9-DE56-439F-BBED-29418BC2A7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352"/>
    </mc:Choice>
    <mc:Fallback>
      <p:transition spd="slow" advTm="56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HIB (cont.)</a:t>
            </a:r>
          </a:p>
        </p:txBody>
      </p:sp>
      <p:sp>
        <p:nvSpPr>
          <p:cNvPr id="3" name="Content Placeholder 2"/>
          <p:cNvSpPr>
            <a:spLocks noGrp="1"/>
          </p:cNvSpPr>
          <p:nvPr>
            <p:ph sz="quarter" idx="13"/>
          </p:nvPr>
        </p:nvSpPr>
        <p:spPr/>
        <p:txBody>
          <a:bodyPr>
            <a:normAutofit fontScale="77500" lnSpcReduction="20000"/>
          </a:bodyPr>
          <a:lstStyle/>
          <a:p>
            <a:pPr lvl="0"/>
            <a:r>
              <a:rPr lang="en-US" dirty="0"/>
              <a:t>1.  A reasonable person should know, under the circumstances, will have the effect of physically or emotionally harming a student or damaging the student's property, or placing a student in reasonable fear of physical or emotional harm to his person or damage to his property; or</a:t>
            </a:r>
          </a:p>
          <a:p>
            <a:pPr lvl="0"/>
            <a:endParaRPr lang="en-US" dirty="0"/>
          </a:p>
          <a:p>
            <a:r>
              <a:rPr lang="en-US" dirty="0"/>
              <a:t>2.  Has the effect of insulting or demeaning any student or group of students; or</a:t>
            </a:r>
          </a:p>
          <a:p>
            <a:endParaRPr lang="en-US" dirty="0"/>
          </a:p>
          <a:p>
            <a:r>
              <a:rPr lang="en-US" dirty="0"/>
              <a:t>3</a:t>
            </a:r>
            <a:r>
              <a:rPr lang="en-US" b="1" dirty="0"/>
              <a:t>.  </a:t>
            </a:r>
            <a:r>
              <a:rPr lang="en-US" dirty="0"/>
              <a:t>Creates a hostile educational environment for the student by interfering with a student’s education or by severely or pervasively causing physical or emotional harm to the student.</a:t>
            </a:r>
          </a:p>
          <a:p>
            <a:endParaRPr lang="en-US" dirty="0"/>
          </a:p>
        </p:txBody>
      </p:sp>
      <p:pic>
        <p:nvPicPr>
          <p:cNvPr id="4" name="Audio 3">
            <a:hlinkClick r:id="" action="ppaction://media"/>
            <a:extLst>
              <a:ext uri="{FF2B5EF4-FFF2-40B4-BE49-F238E27FC236}">
                <a16:creationId xmlns:a16="http://schemas.microsoft.com/office/drawing/2014/main" id="{14E3DBCB-A367-46E9-BCDA-0630C4CB80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519"/>
    </mc:Choice>
    <mc:Fallback>
      <p:transition spd="slow" advTm="3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BB53-8123-4666-88D2-C1B86529CCFA}"/>
              </a:ext>
            </a:extLst>
          </p:cNvPr>
          <p:cNvSpPr>
            <a:spLocks noGrp="1"/>
          </p:cNvSpPr>
          <p:nvPr>
            <p:ph type="title"/>
          </p:nvPr>
        </p:nvSpPr>
        <p:spPr/>
        <p:txBody>
          <a:bodyPr/>
          <a:lstStyle/>
          <a:p>
            <a:r>
              <a:rPr lang="en-US" dirty="0"/>
              <a:t>“Off School Grounds” Clarification</a:t>
            </a:r>
          </a:p>
        </p:txBody>
      </p:sp>
      <p:sp>
        <p:nvSpPr>
          <p:cNvPr id="3" name="Content Placeholder 2">
            <a:extLst>
              <a:ext uri="{FF2B5EF4-FFF2-40B4-BE49-F238E27FC236}">
                <a16:creationId xmlns:a16="http://schemas.microsoft.com/office/drawing/2014/main" id="{49380B6A-2E08-4E3C-BBBC-283F29FAC451}"/>
              </a:ext>
            </a:extLst>
          </p:cNvPr>
          <p:cNvSpPr>
            <a:spLocks noGrp="1"/>
          </p:cNvSpPr>
          <p:nvPr>
            <p:ph sz="quarter" idx="13"/>
          </p:nvPr>
        </p:nvSpPr>
        <p:spPr>
          <a:xfrm>
            <a:off x="304800" y="1837766"/>
            <a:ext cx="8324849" cy="3724834"/>
          </a:xfrm>
        </p:spPr>
        <p:txBody>
          <a:bodyPr>
            <a:normAutofit/>
          </a:bodyPr>
          <a:lstStyle/>
          <a:p>
            <a:r>
              <a:rPr lang="en-US" dirty="0"/>
              <a:t>Schools are required to address harassment, intimidation, and bullying occurring off school grounds in cases where a school employee is made aware of such actions and when there is a nexus between the harassment, intimidation, and bullying and the school (e.g. the harassment, intimidation, or bullying substantially disrupts or interferes with the orderly operation of the school or the rights of other students). The Board’s response to off-campus incidents of harassment, intimidation, and bullying shall be consistent with its Student Code of Conduct, N.J.A.C. 6A:16-7.6…</a:t>
            </a:r>
          </a:p>
        </p:txBody>
      </p:sp>
      <p:pic>
        <p:nvPicPr>
          <p:cNvPr id="6" name="Audio 5">
            <a:hlinkClick r:id="" action="ppaction://media"/>
            <a:extLst>
              <a:ext uri="{FF2B5EF4-FFF2-40B4-BE49-F238E27FC236}">
                <a16:creationId xmlns:a16="http://schemas.microsoft.com/office/drawing/2014/main" id="{827DA0D9-98C5-4C2B-A5BD-465BEFA62D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934364"/>
      </p:ext>
    </p:extLst>
  </p:cSld>
  <p:clrMapOvr>
    <a:masterClrMapping/>
  </p:clrMapOvr>
  <mc:AlternateContent xmlns:mc="http://schemas.openxmlformats.org/markup-compatibility/2006">
    <mc:Choice xmlns:p14="http://schemas.microsoft.com/office/powerpoint/2010/main" Requires="p14">
      <p:transition spd="slow" p14:dur="2000" advTm="36071"/>
    </mc:Choice>
    <mc:Fallback>
      <p:transition spd="slow" advTm="36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Distinguishing Characteristic</a:t>
            </a:r>
          </a:p>
        </p:txBody>
      </p:sp>
      <p:sp>
        <p:nvSpPr>
          <p:cNvPr id="3" name="Content Placeholder 2"/>
          <p:cNvSpPr>
            <a:spLocks noGrp="1"/>
          </p:cNvSpPr>
          <p:nvPr>
            <p:ph sz="quarter" idx="13"/>
          </p:nvPr>
        </p:nvSpPr>
        <p:spPr/>
        <p:txBody>
          <a:bodyPr>
            <a:normAutofit fontScale="77500" lnSpcReduction="20000"/>
          </a:bodyPr>
          <a:lstStyle/>
          <a:p>
            <a:endParaRPr lang="en-US" sz="3200" dirty="0"/>
          </a:p>
          <a:p>
            <a:r>
              <a:rPr lang="en-US" sz="3200" dirty="0"/>
              <a:t>A characteristic or feature that is the motivation for HIB behavior.</a:t>
            </a:r>
          </a:p>
          <a:p>
            <a:pPr>
              <a:buNone/>
            </a:pPr>
            <a:endParaRPr lang="en-US" sz="3200" dirty="0"/>
          </a:p>
          <a:p>
            <a:r>
              <a:rPr lang="en-US" sz="3200" dirty="0"/>
              <a:t>Distinguishing characteristics can include but are not limited to: physical appearance, clothing or other apparel, socioeconomic status, and weight.</a:t>
            </a:r>
          </a:p>
        </p:txBody>
      </p:sp>
      <p:pic>
        <p:nvPicPr>
          <p:cNvPr id="5" name="Audio 4">
            <a:hlinkClick r:id="" action="ppaction://media"/>
            <a:extLst>
              <a:ext uri="{FF2B5EF4-FFF2-40B4-BE49-F238E27FC236}">
                <a16:creationId xmlns:a16="http://schemas.microsoft.com/office/drawing/2014/main" id="{75DC1428-1CB6-4D97-92C0-2D563EA657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447"/>
    </mc:Choice>
    <mc:Fallback>
      <p:transition spd="slow" advTm="27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555</TotalTime>
  <Words>1759</Words>
  <Application>Microsoft Office PowerPoint</Application>
  <PresentationFormat>On-screen Show (4:3)</PresentationFormat>
  <Paragraphs>124</Paragraphs>
  <Slides>17</Slides>
  <Notes>12</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Impact</vt:lpstr>
      <vt:lpstr>Main Event</vt:lpstr>
      <vt:lpstr>Harassment, Intimidation and Bullying </vt:lpstr>
      <vt:lpstr>Overview</vt:lpstr>
      <vt:lpstr>Policy Revisions</vt:lpstr>
      <vt:lpstr>Harassment, Intimidation and Bullying</vt:lpstr>
      <vt:lpstr>Policy Statement</vt:lpstr>
      <vt:lpstr>Definition of HIB</vt:lpstr>
      <vt:lpstr>Definition of HIB (cont.)</vt:lpstr>
      <vt:lpstr>“Off School Grounds” Clarification</vt:lpstr>
      <vt:lpstr>Distinguishing Characteristic</vt:lpstr>
      <vt:lpstr>HIB Reporting and Investigation Procedure</vt:lpstr>
      <vt:lpstr>HIB Reporting and Investigation Procedure</vt:lpstr>
      <vt:lpstr>HIB Reporting and Investigation Procedure</vt:lpstr>
      <vt:lpstr>Procedure for Reporting new information</vt:lpstr>
      <vt:lpstr>Instruction on Preventing HIB Based on Protected categories and other distinguishing characteristics </vt:lpstr>
      <vt:lpstr>Instruction on Preventing HIB Based on Protected categories and other distinguishing characteristics </vt:lpstr>
      <vt:lpstr>In short…</vt:lpstr>
      <vt:lpstr>Notes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Harassment, Intimidation and Bullying</dc:title>
  <dc:creator>Cathy Boyle</dc:creator>
  <cp:lastModifiedBy>Katherine Carey</cp:lastModifiedBy>
  <cp:revision>49</cp:revision>
  <dcterms:created xsi:type="dcterms:W3CDTF">2014-08-12T16:45:39Z</dcterms:created>
  <dcterms:modified xsi:type="dcterms:W3CDTF">2018-08-21T18:15:18Z</dcterms:modified>
</cp:coreProperties>
</file>