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56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4C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presentation/d/1o1tlpSsBz0Hhk9k-gZK9nM7sEUzjhxJC_52mfR61IIA/edit?ts=5ca2de24#slide=id.p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tps.org/cms/lib/NJ01912980/Centricity/Domain/172/NJSLA%20Spring%202019%20Preparation%20and%20Security%20Training%20-%20High%20School.mp4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tps.org/cms/lib/NJ01912980/Centricity/Domain/172/NJSLA%20Spring%202019%20Test%20Administration%20Training.mp4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creencast-o-matic.com/watch/cqfVIVZcuN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DE638A-D9FA-42B4-92BC-2EBD61666E44}"/>
              </a:ext>
            </a:extLst>
          </p:cNvPr>
          <p:cNvSpPr txBox="1"/>
          <p:nvPr/>
        </p:nvSpPr>
        <p:spPr>
          <a:xfrm>
            <a:off x="613954" y="901337"/>
            <a:ext cx="113777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/>
              <a:t>Welcome!</a:t>
            </a:r>
          </a:p>
          <a:p>
            <a:pPr algn="ctr"/>
            <a:endParaRPr lang="en-US" sz="8000" dirty="0"/>
          </a:p>
          <a:p>
            <a:pPr algn="ctr"/>
            <a:r>
              <a:rPr lang="en-US" sz="8000" dirty="0"/>
              <a:t>Please be sure to sign in.</a:t>
            </a:r>
          </a:p>
        </p:txBody>
      </p:sp>
    </p:spTree>
    <p:extLst>
      <p:ext uri="{BB962C8B-B14F-4D97-AF65-F5344CB8AC3E}">
        <p14:creationId xmlns:p14="http://schemas.microsoft.com/office/powerpoint/2010/main" val="172566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5E32ED-9056-4430-AD24-58B5D53F566B}"/>
              </a:ext>
            </a:extLst>
          </p:cNvPr>
          <p:cNvSpPr txBox="1"/>
          <p:nvPr/>
        </p:nvSpPr>
        <p:spPr>
          <a:xfrm>
            <a:off x="1933303" y="1175657"/>
            <a:ext cx="9339943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/>
              <a:t>Today’s Agenda</a:t>
            </a:r>
          </a:p>
          <a:p>
            <a:endParaRPr lang="en-US" sz="4000" dirty="0"/>
          </a:p>
          <a:p>
            <a:pPr marL="342900" indent="-342900">
              <a:buAutoNum type="arabicPeriod"/>
            </a:pPr>
            <a:r>
              <a:rPr lang="en-US" sz="4000" dirty="0"/>
              <a:t>GSA Presentation on LGBTQ Issues</a:t>
            </a:r>
          </a:p>
          <a:p>
            <a:pPr marL="342900" indent="-342900">
              <a:buAutoNum type="arabicPeriod"/>
            </a:pPr>
            <a:endParaRPr lang="en-US" sz="4000" dirty="0"/>
          </a:p>
          <a:p>
            <a:pPr marL="342900" indent="-342900">
              <a:buAutoNum type="arabicPeriod"/>
            </a:pPr>
            <a:r>
              <a:rPr lang="en-US" sz="4000" dirty="0"/>
              <a:t>NJSLA Training</a:t>
            </a:r>
          </a:p>
          <a:p>
            <a:pPr marL="342900" indent="-342900">
              <a:buAutoNum type="arabicPeriod"/>
            </a:pPr>
            <a:endParaRPr lang="en-US" sz="4000" dirty="0"/>
          </a:p>
          <a:p>
            <a:pPr marL="342900" indent="-342900">
              <a:buAutoNum type="arabicPeriod"/>
            </a:pPr>
            <a:r>
              <a:rPr lang="en-US" sz="4000" dirty="0"/>
              <a:t>Mindfulness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35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E1A5AFE-0E19-428E-AE96-2FDF153E0847}"/>
              </a:ext>
            </a:extLst>
          </p:cNvPr>
          <p:cNvSpPr txBox="1"/>
          <p:nvPr/>
        </p:nvSpPr>
        <p:spPr>
          <a:xfrm>
            <a:off x="2650728" y="2248530"/>
            <a:ext cx="72106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hlinkClick r:id="rId2"/>
              </a:rPr>
              <a:t>GSA Presentation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03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1E304F-C4C1-4417-9FAB-067CDFE4AD9D}"/>
              </a:ext>
            </a:extLst>
          </p:cNvPr>
          <p:cNvSpPr txBox="1"/>
          <p:nvPr/>
        </p:nvSpPr>
        <p:spPr>
          <a:xfrm>
            <a:off x="1371601" y="0"/>
            <a:ext cx="1012371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NJSLA</a:t>
            </a:r>
          </a:p>
          <a:p>
            <a:pPr algn="ctr"/>
            <a:endParaRPr lang="en-US" sz="4800" dirty="0"/>
          </a:p>
          <a:p>
            <a:r>
              <a:rPr lang="en-US" sz="4800" dirty="0"/>
              <a:t>Monday, April 15</a:t>
            </a:r>
            <a:r>
              <a:rPr lang="en-US" sz="4800" baseline="30000" dirty="0"/>
              <a:t>th</a:t>
            </a:r>
            <a:r>
              <a:rPr lang="en-US" sz="4800" dirty="0"/>
              <a:t> – Math Unit 1</a:t>
            </a:r>
          </a:p>
          <a:p>
            <a:endParaRPr lang="en-US" sz="4800" dirty="0"/>
          </a:p>
          <a:p>
            <a:r>
              <a:rPr lang="en-US" sz="4800" dirty="0"/>
              <a:t>Tuesday, April 16</a:t>
            </a:r>
            <a:r>
              <a:rPr lang="en-US" sz="4800" baseline="30000" dirty="0"/>
              <a:t>th</a:t>
            </a:r>
            <a:r>
              <a:rPr lang="en-US" sz="4800" dirty="0"/>
              <a:t> – Math Unit 2</a:t>
            </a:r>
          </a:p>
          <a:p>
            <a:endParaRPr lang="en-US" sz="4800" dirty="0"/>
          </a:p>
          <a:p>
            <a:r>
              <a:rPr lang="en-US" sz="4800" dirty="0"/>
              <a:t>Wednesday, April 17</a:t>
            </a:r>
            <a:r>
              <a:rPr lang="en-US" sz="4800" baseline="30000" dirty="0"/>
              <a:t>th</a:t>
            </a:r>
            <a:r>
              <a:rPr lang="en-US" sz="4800" dirty="0"/>
              <a:t> – ELA Unit 1</a:t>
            </a:r>
          </a:p>
          <a:p>
            <a:endParaRPr lang="en-US" sz="4800" dirty="0"/>
          </a:p>
          <a:p>
            <a:r>
              <a:rPr lang="en-US" sz="4800" dirty="0"/>
              <a:t>Thursday, April 18</a:t>
            </a:r>
            <a:r>
              <a:rPr lang="en-US" sz="4800" baseline="30000" dirty="0"/>
              <a:t>th</a:t>
            </a:r>
            <a:r>
              <a:rPr lang="en-US" sz="4800" dirty="0"/>
              <a:t> – ELA Unit 2</a:t>
            </a:r>
          </a:p>
        </p:txBody>
      </p:sp>
    </p:spTree>
    <p:extLst>
      <p:ext uri="{BB962C8B-B14F-4D97-AF65-F5344CB8AC3E}">
        <p14:creationId xmlns:p14="http://schemas.microsoft.com/office/powerpoint/2010/main" val="1016745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3F6B407-38A8-4D3E-B751-D070DC6FAE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105078"/>
              </p:ext>
            </p:extLst>
          </p:nvPr>
        </p:nvGraphicFramePr>
        <p:xfrm>
          <a:off x="3065417" y="378822"/>
          <a:ext cx="6061166" cy="6100356"/>
        </p:xfrm>
        <a:graphic>
          <a:graphicData uri="http://schemas.openxmlformats.org/drawingml/2006/table">
            <a:tbl>
              <a:tblPr firstRow="1" firstCol="1" bandRow="1"/>
              <a:tblGrid>
                <a:gridCol w="3030583">
                  <a:extLst>
                    <a:ext uri="{9D8B030D-6E8A-4147-A177-3AD203B41FA5}">
                      <a16:colId xmlns:a16="http://schemas.microsoft.com/office/drawing/2014/main" val="3954443906"/>
                    </a:ext>
                  </a:extLst>
                </a:gridCol>
                <a:gridCol w="3030583">
                  <a:extLst>
                    <a:ext uri="{9D8B030D-6E8A-4147-A177-3AD203B41FA5}">
                      <a16:colId xmlns:a16="http://schemas.microsoft.com/office/drawing/2014/main" val="1360055051"/>
                    </a:ext>
                  </a:extLst>
                </a:gridCol>
              </a:tblGrid>
              <a:tr h="508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NJSLA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April 15-18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99285"/>
                  </a:ext>
                </a:extLst>
              </a:tr>
              <a:tr h="508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Testing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Testing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59615"/>
                  </a:ext>
                </a:extLst>
              </a:tr>
              <a:tr h="508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7:20-9:55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079574"/>
                  </a:ext>
                </a:extLst>
              </a:tr>
              <a:tr h="508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Homeroom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10:00-10:10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872422"/>
                  </a:ext>
                </a:extLst>
              </a:tr>
              <a:tr h="508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10:15-10:40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6590366"/>
                  </a:ext>
                </a:extLst>
              </a:tr>
              <a:tr h="508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10:45-11:10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075309"/>
                  </a:ext>
                </a:extLst>
              </a:tr>
              <a:tr h="508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11:15-11:40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3145693"/>
                  </a:ext>
                </a:extLst>
              </a:tr>
              <a:tr h="508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11:45-12:10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308263"/>
                  </a:ext>
                </a:extLst>
              </a:tr>
              <a:tr h="508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12:15-12:40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953493"/>
                  </a:ext>
                </a:extLst>
              </a:tr>
              <a:tr h="508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12:45-1:10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898198"/>
                  </a:ext>
                </a:extLst>
              </a:tr>
              <a:tr h="508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1:15-1:40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734287"/>
                  </a:ext>
                </a:extLst>
              </a:tr>
              <a:tr h="508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1:45-2:10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024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217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90DD05-D31C-4BD3-A3A5-EEA5B99AE377}"/>
              </a:ext>
            </a:extLst>
          </p:cNvPr>
          <p:cNvSpPr txBox="1"/>
          <p:nvPr/>
        </p:nvSpPr>
        <p:spPr>
          <a:xfrm>
            <a:off x="2517913" y="2274838"/>
            <a:ext cx="111450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NJSLA Training </a:t>
            </a:r>
            <a:r>
              <a:rPr lang="en-US" sz="4800" dirty="0">
                <a:hlinkClick r:id="rId2"/>
              </a:rPr>
              <a:t>Video # 1</a:t>
            </a:r>
            <a:endParaRPr lang="en-US" sz="4800" dirty="0"/>
          </a:p>
          <a:p>
            <a:endParaRPr lang="en-US" sz="4800" dirty="0"/>
          </a:p>
          <a:p>
            <a:r>
              <a:rPr lang="en-US" sz="4800" dirty="0"/>
              <a:t>Test Preparation and Security</a:t>
            </a:r>
          </a:p>
        </p:txBody>
      </p:sp>
    </p:spTree>
    <p:extLst>
      <p:ext uri="{BB962C8B-B14F-4D97-AF65-F5344CB8AC3E}">
        <p14:creationId xmlns:p14="http://schemas.microsoft.com/office/powerpoint/2010/main" val="3620988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4A9BA0-083A-44CC-A6DF-97C8EA746F93}"/>
              </a:ext>
            </a:extLst>
          </p:cNvPr>
          <p:cNvSpPr txBox="1"/>
          <p:nvPr/>
        </p:nvSpPr>
        <p:spPr>
          <a:xfrm>
            <a:off x="2703443" y="2274838"/>
            <a:ext cx="85211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NJSLA Training </a:t>
            </a:r>
            <a:r>
              <a:rPr lang="en-US" sz="4800" dirty="0">
                <a:hlinkClick r:id="rId2"/>
              </a:rPr>
              <a:t>Video # 2</a:t>
            </a:r>
            <a:endParaRPr lang="en-US" sz="4800" dirty="0"/>
          </a:p>
          <a:p>
            <a:endParaRPr lang="en-US" sz="4800" dirty="0"/>
          </a:p>
          <a:p>
            <a:r>
              <a:rPr lang="en-US" sz="4800" dirty="0"/>
              <a:t>Test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3715172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E624BD9-62FB-467A-ACDC-4836ADC5F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4C973920-672E-443D-8D2E-2D1E3853A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141730" y="0"/>
            <a:ext cx="7789615" cy="6858000"/>
          </a:xfrm>
          <a:custGeom>
            <a:avLst/>
            <a:gdLst>
              <a:gd name="connsiteX0" fmla="*/ 9807836 w 9807836"/>
              <a:gd name="connsiteY0" fmla="*/ 0 h 6858000"/>
              <a:gd name="connsiteX1" fmla="*/ 0 w 9807836"/>
              <a:gd name="connsiteY1" fmla="*/ 0 h 6858000"/>
              <a:gd name="connsiteX2" fmla="*/ 26987 w 9807836"/>
              <a:gd name="connsiteY2" fmla="*/ 87312 h 6858000"/>
              <a:gd name="connsiteX3" fmla="*/ 52387 w 9807836"/>
              <a:gd name="connsiteY3" fmla="*/ 174625 h 6858000"/>
              <a:gd name="connsiteX4" fmla="*/ 77787 w 9807836"/>
              <a:gd name="connsiteY4" fmla="*/ 263525 h 6858000"/>
              <a:gd name="connsiteX5" fmla="*/ 100012 w 9807836"/>
              <a:gd name="connsiteY5" fmla="*/ 354012 h 6858000"/>
              <a:gd name="connsiteX6" fmla="*/ 127000 w 9807836"/>
              <a:gd name="connsiteY6" fmla="*/ 441325 h 6858000"/>
              <a:gd name="connsiteX7" fmla="*/ 155575 w 9807836"/>
              <a:gd name="connsiteY7" fmla="*/ 525462 h 6858000"/>
              <a:gd name="connsiteX8" fmla="*/ 192087 w 9807836"/>
              <a:gd name="connsiteY8" fmla="*/ 604837 h 6858000"/>
              <a:gd name="connsiteX9" fmla="*/ 234950 w 9807836"/>
              <a:gd name="connsiteY9" fmla="*/ 677862 h 6858000"/>
              <a:gd name="connsiteX10" fmla="*/ 282575 w 9807836"/>
              <a:gd name="connsiteY10" fmla="*/ 739775 h 6858000"/>
              <a:gd name="connsiteX11" fmla="*/ 334962 w 9807836"/>
              <a:gd name="connsiteY11" fmla="*/ 798512 h 6858000"/>
              <a:gd name="connsiteX12" fmla="*/ 395287 w 9807836"/>
              <a:gd name="connsiteY12" fmla="*/ 852487 h 6858000"/>
              <a:gd name="connsiteX13" fmla="*/ 458787 w 9807836"/>
              <a:gd name="connsiteY13" fmla="*/ 906462 h 6858000"/>
              <a:gd name="connsiteX14" fmla="*/ 525462 w 9807836"/>
              <a:gd name="connsiteY14" fmla="*/ 957262 h 6858000"/>
              <a:gd name="connsiteX15" fmla="*/ 592137 w 9807836"/>
              <a:gd name="connsiteY15" fmla="*/ 1008062 h 6858000"/>
              <a:gd name="connsiteX16" fmla="*/ 660400 w 9807836"/>
              <a:gd name="connsiteY16" fmla="*/ 1060450 h 6858000"/>
              <a:gd name="connsiteX17" fmla="*/ 725487 w 9807836"/>
              <a:gd name="connsiteY17" fmla="*/ 1111250 h 6858000"/>
              <a:gd name="connsiteX18" fmla="*/ 787400 w 9807836"/>
              <a:gd name="connsiteY18" fmla="*/ 1165225 h 6858000"/>
              <a:gd name="connsiteX19" fmla="*/ 844550 w 9807836"/>
              <a:gd name="connsiteY19" fmla="*/ 1223962 h 6858000"/>
              <a:gd name="connsiteX20" fmla="*/ 896937 w 9807836"/>
              <a:gd name="connsiteY20" fmla="*/ 1282700 h 6858000"/>
              <a:gd name="connsiteX21" fmla="*/ 939800 w 9807836"/>
              <a:gd name="connsiteY21" fmla="*/ 1346200 h 6858000"/>
              <a:gd name="connsiteX22" fmla="*/ 976312 w 9807836"/>
              <a:gd name="connsiteY22" fmla="*/ 1417637 h 6858000"/>
              <a:gd name="connsiteX23" fmla="*/ 998537 w 9807836"/>
              <a:gd name="connsiteY23" fmla="*/ 1487487 h 6858000"/>
              <a:gd name="connsiteX24" fmla="*/ 1012825 w 9807836"/>
              <a:gd name="connsiteY24" fmla="*/ 1565275 h 6858000"/>
              <a:gd name="connsiteX25" fmla="*/ 1019175 w 9807836"/>
              <a:gd name="connsiteY25" fmla="*/ 1641475 h 6858000"/>
              <a:gd name="connsiteX26" fmla="*/ 1017587 w 9807836"/>
              <a:gd name="connsiteY26" fmla="*/ 1722437 h 6858000"/>
              <a:gd name="connsiteX27" fmla="*/ 1011237 w 9807836"/>
              <a:gd name="connsiteY27" fmla="*/ 1803400 h 6858000"/>
              <a:gd name="connsiteX28" fmla="*/ 1003300 w 9807836"/>
              <a:gd name="connsiteY28" fmla="*/ 1887537 h 6858000"/>
              <a:gd name="connsiteX29" fmla="*/ 992187 w 9807836"/>
              <a:gd name="connsiteY29" fmla="*/ 1971675 h 6858000"/>
              <a:gd name="connsiteX30" fmla="*/ 979487 w 9807836"/>
              <a:gd name="connsiteY30" fmla="*/ 2055812 h 6858000"/>
              <a:gd name="connsiteX31" fmla="*/ 969962 w 9807836"/>
              <a:gd name="connsiteY31" fmla="*/ 2139950 h 6858000"/>
              <a:gd name="connsiteX32" fmla="*/ 963612 w 9807836"/>
              <a:gd name="connsiteY32" fmla="*/ 2224087 h 6858000"/>
              <a:gd name="connsiteX33" fmla="*/ 958850 w 9807836"/>
              <a:gd name="connsiteY33" fmla="*/ 2305050 h 6858000"/>
              <a:gd name="connsiteX34" fmla="*/ 963612 w 9807836"/>
              <a:gd name="connsiteY34" fmla="*/ 2384425 h 6858000"/>
              <a:gd name="connsiteX35" fmla="*/ 973137 w 9807836"/>
              <a:gd name="connsiteY35" fmla="*/ 2462212 h 6858000"/>
              <a:gd name="connsiteX36" fmla="*/ 993775 w 9807836"/>
              <a:gd name="connsiteY36" fmla="*/ 2543175 h 6858000"/>
              <a:gd name="connsiteX37" fmla="*/ 1025525 w 9807836"/>
              <a:gd name="connsiteY37" fmla="*/ 2622550 h 6858000"/>
              <a:gd name="connsiteX38" fmla="*/ 1063625 w 9807836"/>
              <a:gd name="connsiteY38" fmla="*/ 2701925 h 6858000"/>
              <a:gd name="connsiteX39" fmla="*/ 1106487 w 9807836"/>
              <a:gd name="connsiteY39" fmla="*/ 2781300 h 6858000"/>
              <a:gd name="connsiteX40" fmla="*/ 1150937 w 9807836"/>
              <a:gd name="connsiteY40" fmla="*/ 2859087 h 6858000"/>
              <a:gd name="connsiteX41" fmla="*/ 1198562 w 9807836"/>
              <a:gd name="connsiteY41" fmla="*/ 2938462 h 6858000"/>
              <a:gd name="connsiteX42" fmla="*/ 1241425 w 9807836"/>
              <a:gd name="connsiteY42" fmla="*/ 3017837 h 6858000"/>
              <a:gd name="connsiteX43" fmla="*/ 1284288 w 9807836"/>
              <a:gd name="connsiteY43" fmla="*/ 3098800 h 6858000"/>
              <a:gd name="connsiteX44" fmla="*/ 1320800 w 9807836"/>
              <a:gd name="connsiteY44" fmla="*/ 3179762 h 6858000"/>
              <a:gd name="connsiteX45" fmla="*/ 1349375 w 9807836"/>
              <a:gd name="connsiteY45" fmla="*/ 3260725 h 6858000"/>
              <a:gd name="connsiteX46" fmla="*/ 1365250 w 9807836"/>
              <a:gd name="connsiteY46" fmla="*/ 3343275 h 6858000"/>
              <a:gd name="connsiteX47" fmla="*/ 1374775 w 9807836"/>
              <a:gd name="connsiteY47" fmla="*/ 3429000 h 6858000"/>
              <a:gd name="connsiteX48" fmla="*/ 1365250 w 9807836"/>
              <a:gd name="connsiteY48" fmla="*/ 3514725 h 6858000"/>
              <a:gd name="connsiteX49" fmla="*/ 1349375 w 9807836"/>
              <a:gd name="connsiteY49" fmla="*/ 3597275 h 6858000"/>
              <a:gd name="connsiteX50" fmla="*/ 1320800 w 9807836"/>
              <a:gd name="connsiteY50" fmla="*/ 3678237 h 6858000"/>
              <a:gd name="connsiteX51" fmla="*/ 1284288 w 9807836"/>
              <a:gd name="connsiteY51" fmla="*/ 3759200 h 6858000"/>
              <a:gd name="connsiteX52" fmla="*/ 1241425 w 9807836"/>
              <a:gd name="connsiteY52" fmla="*/ 3840162 h 6858000"/>
              <a:gd name="connsiteX53" fmla="*/ 1198562 w 9807836"/>
              <a:gd name="connsiteY53" fmla="*/ 3919537 h 6858000"/>
              <a:gd name="connsiteX54" fmla="*/ 1150937 w 9807836"/>
              <a:gd name="connsiteY54" fmla="*/ 3998912 h 6858000"/>
              <a:gd name="connsiteX55" fmla="*/ 1106487 w 9807836"/>
              <a:gd name="connsiteY55" fmla="*/ 4076700 h 6858000"/>
              <a:gd name="connsiteX56" fmla="*/ 1063625 w 9807836"/>
              <a:gd name="connsiteY56" fmla="*/ 4156075 h 6858000"/>
              <a:gd name="connsiteX57" fmla="*/ 1025525 w 9807836"/>
              <a:gd name="connsiteY57" fmla="*/ 4235450 h 6858000"/>
              <a:gd name="connsiteX58" fmla="*/ 993775 w 9807836"/>
              <a:gd name="connsiteY58" fmla="*/ 4314825 h 6858000"/>
              <a:gd name="connsiteX59" fmla="*/ 973137 w 9807836"/>
              <a:gd name="connsiteY59" fmla="*/ 4395787 h 6858000"/>
              <a:gd name="connsiteX60" fmla="*/ 963612 w 9807836"/>
              <a:gd name="connsiteY60" fmla="*/ 4473575 h 6858000"/>
              <a:gd name="connsiteX61" fmla="*/ 958850 w 9807836"/>
              <a:gd name="connsiteY61" fmla="*/ 4552950 h 6858000"/>
              <a:gd name="connsiteX62" fmla="*/ 963612 w 9807836"/>
              <a:gd name="connsiteY62" fmla="*/ 4633912 h 6858000"/>
              <a:gd name="connsiteX63" fmla="*/ 969962 w 9807836"/>
              <a:gd name="connsiteY63" fmla="*/ 4718050 h 6858000"/>
              <a:gd name="connsiteX64" fmla="*/ 979487 w 9807836"/>
              <a:gd name="connsiteY64" fmla="*/ 4802187 h 6858000"/>
              <a:gd name="connsiteX65" fmla="*/ 992187 w 9807836"/>
              <a:gd name="connsiteY65" fmla="*/ 4886325 h 6858000"/>
              <a:gd name="connsiteX66" fmla="*/ 1003300 w 9807836"/>
              <a:gd name="connsiteY66" fmla="*/ 4970462 h 6858000"/>
              <a:gd name="connsiteX67" fmla="*/ 1011237 w 9807836"/>
              <a:gd name="connsiteY67" fmla="*/ 5054600 h 6858000"/>
              <a:gd name="connsiteX68" fmla="*/ 1017587 w 9807836"/>
              <a:gd name="connsiteY68" fmla="*/ 5135562 h 6858000"/>
              <a:gd name="connsiteX69" fmla="*/ 1019175 w 9807836"/>
              <a:gd name="connsiteY69" fmla="*/ 5216525 h 6858000"/>
              <a:gd name="connsiteX70" fmla="*/ 1012825 w 9807836"/>
              <a:gd name="connsiteY70" fmla="*/ 5292725 h 6858000"/>
              <a:gd name="connsiteX71" fmla="*/ 998537 w 9807836"/>
              <a:gd name="connsiteY71" fmla="*/ 5370512 h 6858000"/>
              <a:gd name="connsiteX72" fmla="*/ 976312 w 9807836"/>
              <a:gd name="connsiteY72" fmla="*/ 5440362 h 6858000"/>
              <a:gd name="connsiteX73" fmla="*/ 939800 w 9807836"/>
              <a:gd name="connsiteY73" fmla="*/ 5511800 h 6858000"/>
              <a:gd name="connsiteX74" fmla="*/ 896937 w 9807836"/>
              <a:gd name="connsiteY74" fmla="*/ 5575300 h 6858000"/>
              <a:gd name="connsiteX75" fmla="*/ 844550 w 9807836"/>
              <a:gd name="connsiteY75" fmla="*/ 5634037 h 6858000"/>
              <a:gd name="connsiteX76" fmla="*/ 787400 w 9807836"/>
              <a:gd name="connsiteY76" fmla="*/ 5692775 h 6858000"/>
              <a:gd name="connsiteX77" fmla="*/ 725487 w 9807836"/>
              <a:gd name="connsiteY77" fmla="*/ 5746750 h 6858000"/>
              <a:gd name="connsiteX78" fmla="*/ 660400 w 9807836"/>
              <a:gd name="connsiteY78" fmla="*/ 5797550 h 6858000"/>
              <a:gd name="connsiteX79" fmla="*/ 592137 w 9807836"/>
              <a:gd name="connsiteY79" fmla="*/ 5849937 h 6858000"/>
              <a:gd name="connsiteX80" fmla="*/ 525462 w 9807836"/>
              <a:gd name="connsiteY80" fmla="*/ 5900737 h 6858000"/>
              <a:gd name="connsiteX81" fmla="*/ 458787 w 9807836"/>
              <a:gd name="connsiteY81" fmla="*/ 5951537 h 6858000"/>
              <a:gd name="connsiteX82" fmla="*/ 395287 w 9807836"/>
              <a:gd name="connsiteY82" fmla="*/ 6005512 h 6858000"/>
              <a:gd name="connsiteX83" fmla="*/ 334962 w 9807836"/>
              <a:gd name="connsiteY83" fmla="*/ 6059487 h 6858000"/>
              <a:gd name="connsiteX84" fmla="*/ 282575 w 9807836"/>
              <a:gd name="connsiteY84" fmla="*/ 6118225 h 6858000"/>
              <a:gd name="connsiteX85" fmla="*/ 234950 w 9807836"/>
              <a:gd name="connsiteY85" fmla="*/ 6180137 h 6858000"/>
              <a:gd name="connsiteX86" fmla="*/ 192087 w 9807836"/>
              <a:gd name="connsiteY86" fmla="*/ 6253162 h 6858000"/>
              <a:gd name="connsiteX87" fmla="*/ 155575 w 9807836"/>
              <a:gd name="connsiteY87" fmla="*/ 6332537 h 6858000"/>
              <a:gd name="connsiteX88" fmla="*/ 127000 w 9807836"/>
              <a:gd name="connsiteY88" fmla="*/ 6416675 h 6858000"/>
              <a:gd name="connsiteX89" fmla="*/ 100012 w 9807836"/>
              <a:gd name="connsiteY89" fmla="*/ 6503987 h 6858000"/>
              <a:gd name="connsiteX90" fmla="*/ 77787 w 9807836"/>
              <a:gd name="connsiteY90" fmla="*/ 6594475 h 6858000"/>
              <a:gd name="connsiteX91" fmla="*/ 52387 w 9807836"/>
              <a:gd name="connsiteY91" fmla="*/ 6683375 h 6858000"/>
              <a:gd name="connsiteX92" fmla="*/ 26987 w 9807836"/>
              <a:gd name="connsiteY92" fmla="*/ 6770687 h 6858000"/>
              <a:gd name="connsiteX93" fmla="*/ 0 w 9807836"/>
              <a:gd name="connsiteY93" fmla="*/ 6858000 h 6858000"/>
              <a:gd name="connsiteX94" fmla="*/ 9807836 w 9807836"/>
              <a:gd name="connsiteY94" fmla="*/ 6858000 h 6858000"/>
              <a:gd name="connsiteX95" fmla="*/ 9807836 w 9807836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9807836" h="6858000">
                <a:moveTo>
                  <a:pt x="9807836" y="0"/>
                </a:moveTo>
                <a:lnTo>
                  <a:pt x="0" y="0"/>
                </a:lnTo>
                <a:lnTo>
                  <a:pt x="26987" y="87312"/>
                </a:lnTo>
                <a:lnTo>
                  <a:pt x="52387" y="174625"/>
                </a:lnTo>
                <a:lnTo>
                  <a:pt x="77787" y="263525"/>
                </a:lnTo>
                <a:lnTo>
                  <a:pt x="100012" y="354012"/>
                </a:lnTo>
                <a:lnTo>
                  <a:pt x="127000" y="441325"/>
                </a:lnTo>
                <a:lnTo>
                  <a:pt x="155575" y="525462"/>
                </a:lnTo>
                <a:lnTo>
                  <a:pt x="192087" y="604837"/>
                </a:lnTo>
                <a:lnTo>
                  <a:pt x="234950" y="677862"/>
                </a:lnTo>
                <a:lnTo>
                  <a:pt x="282575" y="739775"/>
                </a:lnTo>
                <a:lnTo>
                  <a:pt x="334962" y="798512"/>
                </a:lnTo>
                <a:lnTo>
                  <a:pt x="395287" y="852487"/>
                </a:lnTo>
                <a:lnTo>
                  <a:pt x="458787" y="906462"/>
                </a:lnTo>
                <a:lnTo>
                  <a:pt x="525462" y="957262"/>
                </a:lnTo>
                <a:lnTo>
                  <a:pt x="592137" y="1008062"/>
                </a:lnTo>
                <a:lnTo>
                  <a:pt x="660400" y="1060450"/>
                </a:lnTo>
                <a:lnTo>
                  <a:pt x="725487" y="1111250"/>
                </a:lnTo>
                <a:lnTo>
                  <a:pt x="787400" y="1165225"/>
                </a:lnTo>
                <a:lnTo>
                  <a:pt x="844550" y="1223962"/>
                </a:lnTo>
                <a:lnTo>
                  <a:pt x="896937" y="1282700"/>
                </a:lnTo>
                <a:lnTo>
                  <a:pt x="939800" y="1346200"/>
                </a:lnTo>
                <a:lnTo>
                  <a:pt x="976312" y="1417637"/>
                </a:lnTo>
                <a:lnTo>
                  <a:pt x="998537" y="1487487"/>
                </a:lnTo>
                <a:lnTo>
                  <a:pt x="1012825" y="1565275"/>
                </a:lnTo>
                <a:lnTo>
                  <a:pt x="1019175" y="1641475"/>
                </a:lnTo>
                <a:lnTo>
                  <a:pt x="1017587" y="1722437"/>
                </a:lnTo>
                <a:lnTo>
                  <a:pt x="1011237" y="1803400"/>
                </a:lnTo>
                <a:lnTo>
                  <a:pt x="1003300" y="1887537"/>
                </a:lnTo>
                <a:lnTo>
                  <a:pt x="992187" y="1971675"/>
                </a:lnTo>
                <a:lnTo>
                  <a:pt x="979487" y="2055812"/>
                </a:lnTo>
                <a:lnTo>
                  <a:pt x="969962" y="2139950"/>
                </a:lnTo>
                <a:lnTo>
                  <a:pt x="963612" y="2224087"/>
                </a:lnTo>
                <a:lnTo>
                  <a:pt x="958850" y="2305050"/>
                </a:lnTo>
                <a:lnTo>
                  <a:pt x="963612" y="2384425"/>
                </a:lnTo>
                <a:lnTo>
                  <a:pt x="973137" y="2462212"/>
                </a:lnTo>
                <a:lnTo>
                  <a:pt x="993775" y="2543175"/>
                </a:lnTo>
                <a:lnTo>
                  <a:pt x="1025525" y="2622550"/>
                </a:lnTo>
                <a:lnTo>
                  <a:pt x="1063625" y="2701925"/>
                </a:lnTo>
                <a:lnTo>
                  <a:pt x="1106487" y="2781300"/>
                </a:lnTo>
                <a:lnTo>
                  <a:pt x="1150937" y="2859087"/>
                </a:lnTo>
                <a:lnTo>
                  <a:pt x="1198562" y="2938462"/>
                </a:lnTo>
                <a:lnTo>
                  <a:pt x="1241425" y="3017837"/>
                </a:lnTo>
                <a:lnTo>
                  <a:pt x="1284288" y="3098800"/>
                </a:lnTo>
                <a:lnTo>
                  <a:pt x="1320800" y="3179762"/>
                </a:lnTo>
                <a:lnTo>
                  <a:pt x="1349375" y="3260725"/>
                </a:lnTo>
                <a:lnTo>
                  <a:pt x="1365250" y="3343275"/>
                </a:lnTo>
                <a:lnTo>
                  <a:pt x="1374775" y="3429000"/>
                </a:lnTo>
                <a:lnTo>
                  <a:pt x="1365250" y="3514725"/>
                </a:lnTo>
                <a:lnTo>
                  <a:pt x="1349375" y="3597275"/>
                </a:lnTo>
                <a:lnTo>
                  <a:pt x="1320800" y="3678237"/>
                </a:lnTo>
                <a:lnTo>
                  <a:pt x="1284288" y="3759200"/>
                </a:lnTo>
                <a:lnTo>
                  <a:pt x="1241425" y="3840162"/>
                </a:lnTo>
                <a:lnTo>
                  <a:pt x="1198562" y="3919537"/>
                </a:lnTo>
                <a:lnTo>
                  <a:pt x="1150937" y="3998912"/>
                </a:lnTo>
                <a:lnTo>
                  <a:pt x="1106487" y="4076700"/>
                </a:lnTo>
                <a:lnTo>
                  <a:pt x="1063625" y="4156075"/>
                </a:lnTo>
                <a:lnTo>
                  <a:pt x="1025525" y="4235450"/>
                </a:lnTo>
                <a:lnTo>
                  <a:pt x="993775" y="4314825"/>
                </a:lnTo>
                <a:lnTo>
                  <a:pt x="973137" y="4395787"/>
                </a:lnTo>
                <a:lnTo>
                  <a:pt x="963612" y="4473575"/>
                </a:lnTo>
                <a:lnTo>
                  <a:pt x="958850" y="4552950"/>
                </a:lnTo>
                <a:lnTo>
                  <a:pt x="963612" y="4633912"/>
                </a:lnTo>
                <a:lnTo>
                  <a:pt x="969962" y="4718050"/>
                </a:lnTo>
                <a:lnTo>
                  <a:pt x="979487" y="4802187"/>
                </a:lnTo>
                <a:lnTo>
                  <a:pt x="992187" y="4886325"/>
                </a:lnTo>
                <a:lnTo>
                  <a:pt x="1003300" y="4970462"/>
                </a:lnTo>
                <a:lnTo>
                  <a:pt x="1011237" y="5054600"/>
                </a:lnTo>
                <a:lnTo>
                  <a:pt x="1017587" y="5135562"/>
                </a:lnTo>
                <a:lnTo>
                  <a:pt x="1019175" y="5216525"/>
                </a:lnTo>
                <a:lnTo>
                  <a:pt x="1012825" y="5292725"/>
                </a:lnTo>
                <a:lnTo>
                  <a:pt x="998537" y="5370512"/>
                </a:lnTo>
                <a:lnTo>
                  <a:pt x="976312" y="5440362"/>
                </a:lnTo>
                <a:lnTo>
                  <a:pt x="939800" y="5511800"/>
                </a:lnTo>
                <a:lnTo>
                  <a:pt x="896937" y="5575300"/>
                </a:lnTo>
                <a:lnTo>
                  <a:pt x="844550" y="5634037"/>
                </a:lnTo>
                <a:lnTo>
                  <a:pt x="787400" y="5692775"/>
                </a:lnTo>
                <a:lnTo>
                  <a:pt x="725487" y="5746750"/>
                </a:lnTo>
                <a:lnTo>
                  <a:pt x="660400" y="5797550"/>
                </a:lnTo>
                <a:lnTo>
                  <a:pt x="592137" y="5849937"/>
                </a:lnTo>
                <a:lnTo>
                  <a:pt x="525462" y="5900737"/>
                </a:lnTo>
                <a:lnTo>
                  <a:pt x="458787" y="5951537"/>
                </a:lnTo>
                <a:lnTo>
                  <a:pt x="395287" y="6005512"/>
                </a:lnTo>
                <a:lnTo>
                  <a:pt x="334962" y="6059487"/>
                </a:lnTo>
                <a:lnTo>
                  <a:pt x="282575" y="6118225"/>
                </a:lnTo>
                <a:lnTo>
                  <a:pt x="234950" y="6180137"/>
                </a:lnTo>
                <a:lnTo>
                  <a:pt x="192087" y="6253162"/>
                </a:lnTo>
                <a:lnTo>
                  <a:pt x="155575" y="6332537"/>
                </a:lnTo>
                <a:lnTo>
                  <a:pt x="127000" y="6416675"/>
                </a:lnTo>
                <a:lnTo>
                  <a:pt x="100012" y="6503987"/>
                </a:lnTo>
                <a:lnTo>
                  <a:pt x="77787" y="6594475"/>
                </a:lnTo>
                <a:lnTo>
                  <a:pt x="52387" y="6683375"/>
                </a:lnTo>
                <a:lnTo>
                  <a:pt x="26987" y="6770687"/>
                </a:lnTo>
                <a:lnTo>
                  <a:pt x="0" y="6858000"/>
                </a:lnTo>
                <a:lnTo>
                  <a:pt x="9807836" y="6858000"/>
                </a:lnTo>
                <a:lnTo>
                  <a:pt x="980783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B57D2F-78B1-4A67-8950-90CCFE533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927" y="289368"/>
            <a:ext cx="5490143" cy="2233913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rgbClr val="144C6E"/>
                </a:solidFill>
              </a:rPr>
              <a:t>NJSLA Training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63DD75-42D3-453C-A84D-D18B4215C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rgbClr val="2A1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35E6D5-DCE3-47D7-8968-F2645AB0FD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9714" y="1403686"/>
            <a:ext cx="3995592" cy="3995592"/>
          </a:xfrm>
          <a:prstGeom prst="rect">
            <a:avLst/>
          </a:prstGeom>
        </p:spPr>
      </p:pic>
      <p:sp>
        <p:nvSpPr>
          <p:cNvPr id="8" name="Subtitle 7">
            <a:extLst>
              <a:ext uri="{FF2B5EF4-FFF2-40B4-BE49-F238E27FC236}">
                <a16:creationId xmlns:a16="http://schemas.microsoft.com/office/drawing/2014/main" id="{56FCFF0D-73EB-44A0-A201-00A9590211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6694" y="2685576"/>
            <a:ext cx="6506999" cy="3995591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sz="2300" kern="0" spc="0" dirty="0"/>
              <a:t>All staff must report to g-205 to sign their security agreements On:</a:t>
            </a:r>
          </a:p>
          <a:p>
            <a:pPr marL="800100" lvl="1" indent="-342900" algn="l"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en-US" sz="2300" b="1" kern="0" spc="0" dirty="0">
                <a:solidFill>
                  <a:srgbClr val="144C6E"/>
                </a:solidFill>
              </a:rPr>
              <a:t>Weds, April 3</a:t>
            </a:r>
            <a:r>
              <a:rPr lang="en-US" sz="2300" b="1" kern="0" spc="0" baseline="30000" dirty="0">
                <a:solidFill>
                  <a:srgbClr val="144C6E"/>
                </a:solidFill>
              </a:rPr>
              <a:t>rd</a:t>
            </a:r>
            <a:r>
              <a:rPr lang="en-US" sz="2300" b="1" kern="0" spc="0" dirty="0">
                <a:solidFill>
                  <a:srgbClr val="144C6E"/>
                </a:solidFill>
              </a:rPr>
              <a:t>      7:30 AM – 2:30 PM</a:t>
            </a:r>
          </a:p>
          <a:p>
            <a:pPr marL="800100" lvl="1" indent="-342900" algn="l"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en-US" sz="2300" b="1" kern="0" spc="0" dirty="0">
                <a:solidFill>
                  <a:srgbClr val="144C6E"/>
                </a:solidFill>
              </a:rPr>
              <a:t>Thurs, April 4</a:t>
            </a:r>
            <a:r>
              <a:rPr lang="en-US" sz="2300" b="1" kern="0" spc="0" baseline="30000" dirty="0">
                <a:solidFill>
                  <a:srgbClr val="144C6E"/>
                </a:solidFill>
              </a:rPr>
              <a:t>th</a:t>
            </a:r>
            <a:r>
              <a:rPr lang="en-US" sz="2300" b="1" kern="0" dirty="0">
                <a:solidFill>
                  <a:srgbClr val="144C6E"/>
                </a:solidFill>
              </a:rPr>
              <a:t>      7:30 AM – 2:30 PM</a:t>
            </a:r>
            <a:endParaRPr lang="en-US" sz="2300" b="1" kern="0" spc="0" dirty="0">
              <a:solidFill>
                <a:srgbClr val="144C6E"/>
              </a:solidFill>
            </a:endParaRPr>
          </a:p>
          <a:p>
            <a:pPr marL="800100" lvl="1" indent="-342900" algn="l"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en-US" sz="2300" b="1" kern="0" spc="0" dirty="0">
                <a:solidFill>
                  <a:srgbClr val="144C6E"/>
                </a:solidFill>
              </a:rPr>
              <a:t>Fri, April 5</a:t>
            </a:r>
            <a:r>
              <a:rPr lang="en-US" sz="2300" b="1" kern="0" spc="0" baseline="30000" dirty="0">
                <a:solidFill>
                  <a:srgbClr val="144C6E"/>
                </a:solidFill>
              </a:rPr>
              <a:t>th</a:t>
            </a:r>
            <a:r>
              <a:rPr lang="en-US" sz="2300" b="1" kern="0" dirty="0">
                <a:solidFill>
                  <a:srgbClr val="144C6E"/>
                </a:solidFill>
              </a:rPr>
              <a:t>           7:30 AM – 2:30 PM</a:t>
            </a:r>
            <a:endParaRPr lang="en-US" sz="2300" b="1" kern="0" spc="0" dirty="0">
              <a:solidFill>
                <a:srgbClr val="144C6E"/>
              </a:solidFill>
            </a:endParaRP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sz="2300" kern="0" spc="0" dirty="0"/>
              <a:t>Any staff who would like additional training/practice are welcome to stay for support.</a:t>
            </a:r>
          </a:p>
        </p:txBody>
      </p:sp>
    </p:spTree>
    <p:extLst>
      <p:ext uri="{BB962C8B-B14F-4D97-AF65-F5344CB8AC3E}">
        <p14:creationId xmlns:p14="http://schemas.microsoft.com/office/powerpoint/2010/main" val="2642391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B4D0A0-614F-4729-BA7E-3841DBF3739F}"/>
              </a:ext>
            </a:extLst>
          </p:cNvPr>
          <p:cNvSpPr txBox="1"/>
          <p:nvPr/>
        </p:nvSpPr>
        <p:spPr>
          <a:xfrm>
            <a:off x="4872446" y="2743201"/>
            <a:ext cx="8477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hlinkClick r:id="rId2"/>
              </a:rPr>
              <a:t>Mindfulness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1922688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153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Gill Sans MT</vt:lpstr>
      <vt:lpstr>Impact</vt:lpstr>
      <vt:lpstr>Times New Roman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NJSLA Training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NJSLA Training</dc:title>
  <dc:creator>Amanda Hamer</dc:creator>
  <cp:lastModifiedBy>Jonathan Strout</cp:lastModifiedBy>
  <cp:revision>8</cp:revision>
  <dcterms:created xsi:type="dcterms:W3CDTF">2019-04-01T13:33:18Z</dcterms:created>
  <dcterms:modified xsi:type="dcterms:W3CDTF">2019-04-02T13:06:51Z</dcterms:modified>
</cp:coreProperties>
</file>