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3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B3F28-CF5C-4535-994D-F21096FD9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CA9247-7897-4647-90A0-7814C8EE0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119A9-ADB6-4533-A49C-3A78A1B09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2E476-4EE2-4DF3-9D62-18532A9C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8AAFA-7D6E-4B34-AB8C-72A882C1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3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FFAD1-497C-4A6B-8EF5-E055E154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E99BFE-9530-4052-BD51-F68B21EB1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37EEE-AE0A-4549-970C-E13295B25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6FA23-F862-4FA0-9D43-C33D5E1F2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98330-C44B-4D90-A671-F43D592EA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8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503479-D406-4AAC-B210-56C2F4989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0A88F-8BC9-425A-B3D8-D270D8229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78DEB-9431-4439-BA38-2C0ED227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CF77E-ECB5-48B1-AA0D-73FEA1809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EC455-E828-4A53-9705-9611D4FCC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4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87FD1-D1F9-4DC9-AD6C-52DE43303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8AEC-3B5A-4C6F-A52E-D5B222D19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B0567-5088-4B16-A87C-AE29CD96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4A0CD-F6F2-4C29-97B1-BC80F274A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5C4CF-2C63-4C43-AC8E-22A6C6A2C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2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08E05-2862-4F8B-BD16-A186B05B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D5573-C260-4518-9B18-93C7D9683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1EEB1-EE1C-4934-B332-2832FCA8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3FA6B-FB2A-428D-95A6-8A03F769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54430-64D3-49FF-A96A-5BD160A6F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9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1EAD-96E9-46DA-B6DB-407D3E17F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BBE3-290E-40FD-BB2A-25E7CABE4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0C37C-F840-4A80-ACFB-086970B91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60121-01C1-4290-A58C-CFB4CABDD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E2318-1214-48AA-BC55-2CC09B349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2AC54-032A-46F2-AFD4-CD492A708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5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859A-A22A-498B-B98B-D80EC78CE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DE1FE5-4D1A-47C8-A5F4-1FEE3900A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CE6B0-6642-48D6-9109-1AAAB512F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888A0-E871-40F2-BBC0-2766CCC273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4EFA64-4074-45FC-96C7-EA951B55F1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93ED3-88EA-47E1-9B7F-89D0A8630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B3557A-DC2C-4246-9A2B-0AC704604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842614-F8C2-4CE0-92E9-368193716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1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BE3F-FA88-422C-87FA-E7697C20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F872AE-0002-44D7-865F-A0CC7D60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00A97-464D-4F1C-92F2-39455A91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F108A-D23E-4028-A0C8-54478E5D1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867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6C746A-B938-45BA-B60B-8D40E659B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2EF8C3-9608-4D75-818D-7E846497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E00B7-E9F8-494A-843A-5F03FB97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7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F082-5CBF-4C6A-94F7-301C159CE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2A288-BCCB-4732-A6C6-AEFAB2BC7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BD542-D10D-4F0C-AEA0-4892633F3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4F78B-2E2E-47FC-A87D-96B8AA70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0A222-936D-4786-9B72-3F84001BF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379D5-EA0B-4C50-BF56-B82DA4994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0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A1DB6-0E16-421B-90E0-54D4FA93F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93E1A1-3779-486A-8220-CB75D108A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7ED6D-D648-4C5A-A071-734941249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479F8C-7415-4E41-A73D-D99CD2C79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05A00-68CC-4015-8F90-26B8D00A7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1857A-9B44-43F1-882D-3D1664C24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8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2531B2-17EE-416D-9AD5-EC5A5DD68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83016-977E-4285-A323-1D8CB6B6B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3BB6A-0C8D-4D91-932B-DC2BA404C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CDAB1-24A9-416F-A41B-341BAF2B0487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57331-5FB6-429F-9DDC-6B8A4BE548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158AC-1420-49C1-8E8C-2A3059F597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25BA-805C-44FF-9F4E-2EDDF9807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3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holmes@wtps.org" TargetMode="External"/><Relationship Id="rId2" Type="http://schemas.openxmlformats.org/officeDocument/2006/relationships/hyperlink" Target="mailto:ssnyder@wtps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FC4E2-CCF6-4DF0-BA81-38BDBF4A7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9312" y="662550"/>
            <a:ext cx="4268725" cy="3406016"/>
          </a:xfrm>
        </p:spPr>
        <p:txBody>
          <a:bodyPr anchor="b">
            <a:normAutofit fontScale="90000"/>
          </a:bodyPr>
          <a:lstStyle/>
          <a:p>
            <a:r>
              <a:rPr lang="en-US" sz="4000" dirty="0"/>
              <a:t>WTHS GOLF TEAM </a:t>
            </a:r>
            <a:br>
              <a:rPr lang="en-US" sz="2600" dirty="0"/>
            </a:br>
            <a:br>
              <a:rPr lang="en-US" sz="2600" dirty="0"/>
            </a:br>
            <a:r>
              <a:rPr lang="en-US" sz="2600" dirty="0"/>
              <a:t>PRE-SEASON MEETING:</a:t>
            </a:r>
            <a:br>
              <a:rPr lang="en-US" sz="2600" dirty="0"/>
            </a:br>
            <a:br>
              <a:rPr lang="en-US" sz="2600" dirty="0"/>
            </a:br>
            <a:r>
              <a:rPr lang="en-US" sz="2600" dirty="0"/>
              <a:t> </a:t>
            </a:r>
            <a:r>
              <a:rPr lang="en-US" sz="3100" u="sng" dirty="0"/>
              <a:t>THURSDAY JANUARY 20</a:t>
            </a:r>
            <a:r>
              <a:rPr lang="en-US" sz="3100" u="sng" baseline="30000" dirty="0"/>
              <a:t>th</a:t>
            </a:r>
            <a:r>
              <a:rPr lang="en-US" sz="3100" dirty="0"/>
              <a:t> </a:t>
            </a:r>
            <a:br>
              <a:rPr lang="en-US" sz="3100" dirty="0"/>
            </a:br>
            <a:r>
              <a:rPr lang="en-US" sz="3100" dirty="0"/>
              <a:t>–     Lunch 10:25 – 11:15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ROOM I-210</a:t>
            </a:r>
            <a:br>
              <a:rPr lang="en-US" sz="2600" dirty="0"/>
            </a:br>
            <a:br>
              <a:rPr lang="en-US" sz="2600" dirty="0"/>
            </a:br>
            <a:r>
              <a:rPr lang="en-US" sz="2600" dirty="0"/>
              <a:t>CO-ED Team:  Boys and Girls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C1944-EE24-4106-AE8E-23AC60C8C6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8496" y="4199766"/>
            <a:ext cx="4915348" cy="2168665"/>
          </a:xfrm>
        </p:spPr>
        <p:txBody>
          <a:bodyPr anchor="t">
            <a:normAutofit/>
          </a:bodyPr>
          <a:lstStyle/>
          <a:p>
            <a:pPr algn="l"/>
            <a:endParaRPr lang="en-US" sz="800" dirty="0"/>
          </a:p>
          <a:p>
            <a:pPr algn="l"/>
            <a:r>
              <a:rPr lang="en-US" sz="2300" dirty="0"/>
              <a:t>Questions?  Email the coaches:</a:t>
            </a:r>
          </a:p>
          <a:p>
            <a:pPr algn="l"/>
            <a:r>
              <a:rPr lang="en-US" sz="2300" dirty="0"/>
              <a:t>Coach Snyder - </a:t>
            </a:r>
            <a:r>
              <a:rPr lang="en-US" sz="23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ssnyder@wtps.org</a:t>
            </a:r>
            <a:r>
              <a:rPr lang="en-US" sz="2300" dirty="0"/>
              <a:t> </a:t>
            </a:r>
          </a:p>
          <a:p>
            <a:pPr algn="l"/>
            <a:r>
              <a:rPr lang="en-US" sz="2300" dirty="0"/>
              <a:t>Coach Holmes - </a:t>
            </a:r>
            <a:r>
              <a:rPr lang="en-US" sz="23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aholmes@wtps.org</a:t>
            </a:r>
            <a:r>
              <a:rPr lang="en-US" sz="2300" dirty="0"/>
              <a:t> </a:t>
            </a:r>
          </a:p>
          <a:p>
            <a:pPr algn="l"/>
            <a:endParaRPr lang="en-US" sz="800" dirty="0"/>
          </a:p>
          <a:p>
            <a:pPr algn="l"/>
            <a:endParaRPr lang="en-US" sz="8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B02CD-9713-4615-980D-196B1A494A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9" r="-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45458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WTHS GOLF TEAM   PRE-SEASON MEETING:   THURSDAY JANUARY 20th  –     Lunch 10:25 – 11:15  ROOM I-210  CO-ED Team:  Boys and Girls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WTHS GOLF TEAM   PRE-SEASON MEETING:   MONDAY FEBRUARY 8th – 3:00  CO-ED Team:  Boys and Girls</dc:title>
  <dc:creator>Andrew Holmes</dc:creator>
  <cp:lastModifiedBy>Shane Snyder</cp:lastModifiedBy>
  <cp:revision>2</cp:revision>
  <dcterms:created xsi:type="dcterms:W3CDTF">2021-02-04T13:43:36Z</dcterms:created>
  <dcterms:modified xsi:type="dcterms:W3CDTF">2021-12-15T12:56:42Z</dcterms:modified>
</cp:coreProperties>
</file>