
<file path=[Content_Types].xml><?xml version="1.0" encoding="utf-8"?>
<Types xmlns="http://schemas.openxmlformats.org/package/2006/content-types">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44"/>
  </p:notesMasterIdLst>
  <p:sldIdLst>
    <p:sldId id="331" r:id="rId3"/>
    <p:sldId id="364" r:id="rId4"/>
    <p:sldId id="362" r:id="rId5"/>
    <p:sldId id="352" r:id="rId6"/>
    <p:sldId id="365" r:id="rId7"/>
    <p:sldId id="353" r:id="rId8"/>
    <p:sldId id="366" r:id="rId9"/>
    <p:sldId id="392" r:id="rId10"/>
    <p:sldId id="397" r:id="rId11"/>
    <p:sldId id="345" r:id="rId12"/>
    <p:sldId id="354" r:id="rId13"/>
    <p:sldId id="382" r:id="rId14"/>
    <p:sldId id="383" r:id="rId15"/>
    <p:sldId id="384" r:id="rId16"/>
    <p:sldId id="385" r:id="rId17"/>
    <p:sldId id="386" r:id="rId18"/>
    <p:sldId id="388" r:id="rId19"/>
    <p:sldId id="387" r:id="rId20"/>
    <p:sldId id="389" r:id="rId21"/>
    <p:sldId id="390" r:id="rId22"/>
    <p:sldId id="372" r:id="rId23"/>
    <p:sldId id="368" r:id="rId24"/>
    <p:sldId id="373" r:id="rId25"/>
    <p:sldId id="374" r:id="rId26"/>
    <p:sldId id="375" r:id="rId27"/>
    <p:sldId id="376" r:id="rId28"/>
    <p:sldId id="378" r:id="rId29"/>
    <p:sldId id="396" r:id="rId30"/>
    <p:sldId id="358" r:id="rId31"/>
    <p:sldId id="360" r:id="rId32"/>
    <p:sldId id="395" r:id="rId33"/>
    <p:sldId id="371" r:id="rId34"/>
    <p:sldId id="380" r:id="rId35"/>
    <p:sldId id="381" r:id="rId36"/>
    <p:sldId id="367" r:id="rId37"/>
    <p:sldId id="379" r:id="rId38"/>
    <p:sldId id="391" r:id="rId39"/>
    <p:sldId id="336" r:id="rId40"/>
    <p:sldId id="370" r:id="rId41"/>
    <p:sldId id="393" r:id="rId42"/>
    <p:sldId id="394" r:id="rId43"/>
  </p:sldIdLst>
  <p:sldSz cx="10972800" cy="8229600" type="B4JIS"/>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433"/>
    <a:srgbClr val="122B3E"/>
    <a:srgbClr val="0D1F2D"/>
    <a:srgbClr val="000066"/>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6059" autoAdjust="0"/>
  </p:normalViewPr>
  <p:slideViewPr>
    <p:cSldViewPr snapToGrid="0" showGuides="1">
      <p:cViewPr varScale="1">
        <p:scale>
          <a:sx n="90" d="100"/>
          <a:sy n="90" d="100"/>
        </p:scale>
        <p:origin x="1446" y="66"/>
      </p:cViewPr>
      <p:guideLst>
        <p:guide orient="horz" pos="2160"/>
        <p:guide pos="3840"/>
        <p:guide orient="horz" pos="2592"/>
        <p:guide pos="345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5CFBF-AB77-4C53-AC13-D5B656DE09C2}" type="datetimeFigureOut">
              <a:rPr lang="en-US" smtClean="0"/>
              <a:t>9/3/2019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4D6D4-1E9B-4980-9684-C5E05DA329F7}" type="slidenum">
              <a:rPr lang="en-US" smtClean="0"/>
              <a:t>‹#›</a:t>
            </a:fld>
            <a:endParaRPr lang="en-US"/>
          </a:p>
        </p:txBody>
      </p:sp>
    </p:spTree>
    <p:extLst>
      <p:ext uri="{BB962C8B-B14F-4D97-AF65-F5344CB8AC3E}">
        <p14:creationId xmlns:p14="http://schemas.microsoft.com/office/powerpoint/2010/main" val="1367392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4D6D4-1E9B-4980-9684-C5E05DA329F7}" type="slidenum">
              <a:rPr lang="en-US" smtClean="0"/>
              <a:t>1</a:t>
            </a:fld>
            <a:endParaRPr lang="en-US"/>
          </a:p>
        </p:txBody>
      </p:sp>
    </p:spTree>
    <p:extLst>
      <p:ext uri="{BB962C8B-B14F-4D97-AF65-F5344CB8AC3E}">
        <p14:creationId xmlns:p14="http://schemas.microsoft.com/office/powerpoint/2010/main" val="400231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Information</a:t>
            </a:r>
          </a:p>
        </p:txBody>
      </p:sp>
      <p:sp>
        <p:nvSpPr>
          <p:cNvPr id="4" name="Slide Number Placeholder 3"/>
          <p:cNvSpPr>
            <a:spLocks noGrp="1"/>
          </p:cNvSpPr>
          <p:nvPr>
            <p:ph type="sldNum" sz="quarter" idx="5"/>
          </p:nvPr>
        </p:nvSpPr>
        <p:spPr/>
        <p:txBody>
          <a:bodyPr/>
          <a:lstStyle/>
          <a:p>
            <a:fld id="{AB94D6D4-1E9B-4980-9684-C5E05DA329F7}" type="slidenum">
              <a:rPr lang="en-US" smtClean="0"/>
              <a:t>12</a:t>
            </a:fld>
            <a:endParaRPr lang="en-US"/>
          </a:p>
        </p:txBody>
      </p:sp>
    </p:spTree>
    <p:extLst>
      <p:ext uri="{BB962C8B-B14F-4D97-AF65-F5344CB8AC3E}">
        <p14:creationId xmlns:p14="http://schemas.microsoft.com/office/powerpoint/2010/main" val="3373854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of administrator in charge uses middle name to clear the drill…</a:t>
            </a:r>
          </a:p>
        </p:txBody>
      </p:sp>
      <p:sp>
        <p:nvSpPr>
          <p:cNvPr id="4" name="Slide Number Placeholder 3"/>
          <p:cNvSpPr>
            <a:spLocks noGrp="1"/>
          </p:cNvSpPr>
          <p:nvPr>
            <p:ph type="sldNum" sz="quarter" idx="5"/>
          </p:nvPr>
        </p:nvSpPr>
        <p:spPr/>
        <p:txBody>
          <a:bodyPr/>
          <a:lstStyle/>
          <a:p>
            <a:fld id="{AB94D6D4-1E9B-4980-9684-C5E05DA329F7}" type="slidenum">
              <a:rPr lang="en-US" smtClean="0"/>
              <a:t>20</a:t>
            </a:fld>
            <a:endParaRPr lang="en-US"/>
          </a:p>
        </p:txBody>
      </p:sp>
    </p:spTree>
    <p:extLst>
      <p:ext uri="{BB962C8B-B14F-4D97-AF65-F5344CB8AC3E}">
        <p14:creationId xmlns:p14="http://schemas.microsoft.com/office/powerpoint/2010/main" val="3200267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4D6D4-1E9B-4980-9684-C5E05DA329F7}" type="slidenum">
              <a:rPr lang="en-US" smtClean="0"/>
              <a:t>29</a:t>
            </a:fld>
            <a:endParaRPr lang="en-US"/>
          </a:p>
        </p:txBody>
      </p:sp>
    </p:spTree>
    <p:extLst>
      <p:ext uri="{BB962C8B-B14F-4D97-AF65-F5344CB8AC3E}">
        <p14:creationId xmlns:p14="http://schemas.microsoft.com/office/powerpoint/2010/main" val="211843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4D6D4-1E9B-4980-9684-C5E05DA329F7}" type="slidenum">
              <a:rPr lang="en-US" smtClean="0"/>
              <a:t>30</a:t>
            </a:fld>
            <a:endParaRPr lang="en-US"/>
          </a:p>
        </p:txBody>
      </p:sp>
    </p:spTree>
    <p:extLst>
      <p:ext uri="{BB962C8B-B14F-4D97-AF65-F5344CB8AC3E}">
        <p14:creationId xmlns:p14="http://schemas.microsoft.com/office/powerpoint/2010/main" val="1843551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honoring the profession.  Dress for success.  Be on time.  Beware of social media pitfalls.  FERPA.  School culture begins with each and every one of us.</a:t>
            </a:r>
          </a:p>
        </p:txBody>
      </p:sp>
      <p:sp>
        <p:nvSpPr>
          <p:cNvPr id="4" name="Slide Number Placeholder 3"/>
          <p:cNvSpPr>
            <a:spLocks noGrp="1"/>
          </p:cNvSpPr>
          <p:nvPr>
            <p:ph type="sldNum" sz="quarter" idx="5"/>
          </p:nvPr>
        </p:nvSpPr>
        <p:spPr/>
        <p:txBody>
          <a:bodyPr/>
          <a:lstStyle/>
          <a:p>
            <a:fld id="{AB94D6D4-1E9B-4980-9684-C5E05DA329F7}" type="slidenum">
              <a:rPr lang="en-US" smtClean="0"/>
              <a:t>2</a:t>
            </a:fld>
            <a:endParaRPr lang="en-US"/>
          </a:p>
        </p:txBody>
      </p:sp>
    </p:spTree>
    <p:extLst>
      <p:ext uri="{BB962C8B-B14F-4D97-AF65-F5344CB8AC3E}">
        <p14:creationId xmlns:p14="http://schemas.microsoft.com/office/powerpoint/2010/main" val="349744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Birthday Intro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4D6D4-1E9B-4980-9684-C5E05DA329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663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Birthday Order</a:t>
            </a:r>
          </a:p>
        </p:txBody>
      </p:sp>
      <p:sp>
        <p:nvSpPr>
          <p:cNvPr id="4" name="Slide Number Placeholder 3"/>
          <p:cNvSpPr>
            <a:spLocks noGrp="1"/>
          </p:cNvSpPr>
          <p:nvPr>
            <p:ph type="sldNum" sz="quarter" idx="5"/>
          </p:nvPr>
        </p:nvSpPr>
        <p:spPr/>
        <p:txBody>
          <a:bodyPr/>
          <a:lstStyle/>
          <a:p>
            <a:fld id="{AB94D6D4-1E9B-4980-9684-C5E05DA329F7}" type="slidenum">
              <a:rPr lang="en-US" smtClean="0"/>
              <a:t>4</a:t>
            </a:fld>
            <a:endParaRPr lang="en-US"/>
          </a:p>
        </p:txBody>
      </p:sp>
    </p:spTree>
    <p:extLst>
      <p:ext uri="{BB962C8B-B14F-4D97-AF65-F5344CB8AC3E}">
        <p14:creationId xmlns:p14="http://schemas.microsoft.com/office/powerpoint/2010/main" val="2956412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 Paper, Scissors Contest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 them of the rule that you have to follow and cheer on the person that beats you!</a:t>
            </a:r>
          </a:p>
          <a:p>
            <a:endParaRPr lang="en-US" dirty="0"/>
          </a:p>
        </p:txBody>
      </p:sp>
      <p:sp>
        <p:nvSpPr>
          <p:cNvPr id="4" name="Slide Number Placeholder 3"/>
          <p:cNvSpPr>
            <a:spLocks noGrp="1"/>
          </p:cNvSpPr>
          <p:nvPr>
            <p:ph type="sldNum" sz="quarter" idx="5"/>
          </p:nvPr>
        </p:nvSpPr>
        <p:spPr/>
        <p:txBody>
          <a:bodyPr/>
          <a:lstStyle/>
          <a:p>
            <a:fld id="{AB94D6D4-1E9B-4980-9684-C5E05DA329F7}" type="slidenum">
              <a:rPr lang="en-US" smtClean="0"/>
              <a:t>5</a:t>
            </a:fld>
            <a:endParaRPr lang="en-US"/>
          </a:p>
        </p:txBody>
      </p:sp>
    </p:spTree>
    <p:extLst>
      <p:ext uri="{BB962C8B-B14F-4D97-AF65-F5344CB8AC3E}">
        <p14:creationId xmlns:p14="http://schemas.microsoft.com/office/powerpoint/2010/main" val="1310562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 Paper, Scissors Contest</a:t>
            </a:r>
          </a:p>
          <a:p>
            <a:r>
              <a:rPr lang="en-US" dirty="0"/>
              <a:t>*Remind them of the rule that you have to follow and cheer on the person that beats you!</a:t>
            </a:r>
          </a:p>
        </p:txBody>
      </p:sp>
      <p:sp>
        <p:nvSpPr>
          <p:cNvPr id="4" name="Slide Number Placeholder 3"/>
          <p:cNvSpPr>
            <a:spLocks noGrp="1"/>
          </p:cNvSpPr>
          <p:nvPr>
            <p:ph type="sldNum" sz="quarter" idx="5"/>
          </p:nvPr>
        </p:nvSpPr>
        <p:spPr/>
        <p:txBody>
          <a:bodyPr/>
          <a:lstStyle/>
          <a:p>
            <a:fld id="{AB94D6D4-1E9B-4980-9684-C5E05DA329F7}" type="slidenum">
              <a:rPr lang="en-US" smtClean="0"/>
              <a:t>6</a:t>
            </a:fld>
            <a:endParaRPr lang="en-US"/>
          </a:p>
        </p:txBody>
      </p:sp>
    </p:spTree>
    <p:extLst>
      <p:ext uri="{BB962C8B-B14F-4D97-AF65-F5344CB8AC3E}">
        <p14:creationId xmlns:p14="http://schemas.microsoft.com/office/powerpoint/2010/main" val="3041588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 addresses the group….</a:t>
            </a:r>
          </a:p>
        </p:txBody>
      </p:sp>
      <p:sp>
        <p:nvSpPr>
          <p:cNvPr id="4" name="Slide Number Placeholder 3"/>
          <p:cNvSpPr>
            <a:spLocks noGrp="1"/>
          </p:cNvSpPr>
          <p:nvPr>
            <p:ph type="sldNum" sz="quarter" idx="5"/>
          </p:nvPr>
        </p:nvSpPr>
        <p:spPr/>
        <p:txBody>
          <a:bodyPr/>
          <a:lstStyle/>
          <a:p>
            <a:fld id="{AB94D6D4-1E9B-4980-9684-C5E05DA329F7}" type="slidenum">
              <a:rPr lang="en-US" smtClean="0"/>
              <a:t>7</a:t>
            </a:fld>
            <a:endParaRPr lang="en-US"/>
          </a:p>
        </p:txBody>
      </p:sp>
    </p:spTree>
    <p:extLst>
      <p:ext uri="{BB962C8B-B14F-4D97-AF65-F5344CB8AC3E}">
        <p14:creationId xmlns:p14="http://schemas.microsoft.com/office/powerpoint/2010/main" val="2245573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4D6D4-1E9B-4980-9684-C5E05DA329F7}" type="slidenum">
              <a:rPr lang="en-US" smtClean="0"/>
              <a:t>8</a:t>
            </a:fld>
            <a:endParaRPr lang="en-US"/>
          </a:p>
        </p:txBody>
      </p:sp>
    </p:spTree>
    <p:extLst>
      <p:ext uri="{BB962C8B-B14F-4D97-AF65-F5344CB8AC3E}">
        <p14:creationId xmlns:p14="http://schemas.microsoft.com/office/powerpoint/2010/main" val="3946759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New Teachers and Staff</a:t>
            </a:r>
          </a:p>
        </p:txBody>
      </p:sp>
      <p:sp>
        <p:nvSpPr>
          <p:cNvPr id="4" name="Slide Number Placeholder 3"/>
          <p:cNvSpPr>
            <a:spLocks noGrp="1"/>
          </p:cNvSpPr>
          <p:nvPr>
            <p:ph type="sldNum" sz="quarter" idx="5"/>
          </p:nvPr>
        </p:nvSpPr>
        <p:spPr/>
        <p:txBody>
          <a:bodyPr/>
          <a:lstStyle/>
          <a:p>
            <a:fld id="{AB94D6D4-1E9B-4980-9684-C5E05DA329F7}" type="slidenum">
              <a:rPr lang="en-US" smtClean="0"/>
              <a:t>11</a:t>
            </a:fld>
            <a:endParaRPr lang="en-US"/>
          </a:p>
        </p:txBody>
      </p:sp>
    </p:spTree>
    <p:extLst>
      <p:ext uri="{BB962C8B-B14F-4D97-AF65-F5344CB8AC3E}">
        <p14:creationId xmlns:p14="http://schemas.microsoft.com/office/powerpoint/2010/main" val="42942699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F681A7-3809-4067-A8D8-537F289EE1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972800" cy="8229600"/>
          </a:xfrm>
          <a:prstGeom prst="rect">
            <a:avLst/>
          </a:prstGeom>
        </p:spPr>
      </p:pic>
    </p:spTree>
    <p:extLst>
      <p:ext uri="{BB962C8B-B14F-4D97-AF65-F5344CB8AC3E}">
        <p14:creationId xmlns:p14="http://schemas.microsoft.com/office/powerpoint/2010/main" val="2442590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5" y="2051686"/>
            <a:ext cx="9464040" cy="3423284"/>
          </a:xfrm>
        </p:spPr>
        <p:txBody>
          <a:bodyPr anchor="b"/>
          <a:lstStyle>
            <a:lvl1pPr>
              <a:defRPr sz="5400"/>
            </a:lvl1pPr>
          </a:lstStyle>
          <a:p>
            <a:r>
              <a:rPr lang="en-US"/>
              <a:t>Click to edit Master title style</a:t>
            </a:r>
          </a:p>
        </p:txBody>
      </p:sp>
      <p:sp>
        <p:nvSpPr>
          <p:cNvPr id="3" name="Text Placeholder 2"/>
          <p:cNvSpPr>
            <a:spLocks noGrp="1"/>
          </p:cNvSpPr>
          <p:nvPr>
            <p:ph type="body" idx="1"/>
          </p:nvPr>
        </p:nvSpPr>
        <p:spPr>
          <a:xfrm>
            <a:off x="748665" y="5507356"/>
            <a:ext cx="9464040" cy="1800224"/>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C209DC-1FD7-4AFB-B03A-92989909744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D0C9C-EEA3-4DFD-8402-2903D228B74C}" type="slidenum">
              <a:rPr lang="en-US" smtClean="0"/>
              <a:t>‹#›</a:t>
            </a:fld>
            <a:endParaRPr lang="en-US"/>
          </a:p>
        </p:txBody>
      </p:sp>
    </p:spTree>
    <p:extLst>
      <p:ext uri="{BB962C8B-B14F-4D97-AF65-F5344CB8AC3E}">
        <p14:creationId xmlns:p14="http://schemas.microsoft.com/office/powerpoint/2010/main" val="16432855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4380" y="2190750"/>
            <a:ext cx="466344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4980" y="2190750"/>
            <a:ext cx="466344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C209DC-1FD7-4AFB-B03A-929899097444}"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D0C9C-EEA3-4DFD-8402-2903D228B74C}" type="slidenum">
              <a:rPr lang="en-US" smtClean="0"/>
              <a:t>‹#›</a:t>
            </a:fld>
            <a:endParaRPr lang="en-US"/>
          </a:p>
        </p:txBody>
      </p:sp>
    </p:spTree>
    <p:extLst>
      <p:ext uri="{BB962C8B-B14F-4D97-AF65-F5344CB8AC3E}">
        <p14:creationId xmlns:p14="http://schemas.microsoft.com/office/powerpoint/2010/main" val="429044755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438150"/>
            <a:ext cx="9464040" cy="1590676"/>
          </a:xfrm>
        </p:spPr>
        <p:txBody>
          <a:bodyPr/>
          <a:lstStyle/>
          <a:p>
            <a:r>
              <a:rPr lang="en-US"/>
              <a:t>Click to edit Master title style</a:t>
            </a:r>
          </a:p>
        </p:txBody>
      </p:sp>
      <p:sp>
        <p:nvSpPr>
          <p:cNvPr id="3" name="Text Placeholder 2"/>
          <p:cNvSpPr>
            <a:spLocks noGrp="1"/>
          </p:cNvSpPr>
          <p:nvPr>
            <p:ph type="body" idx="1"/>
          </p:nvPr>
        </p:nvSpPr>
        <p:spPr>
          <a:xfrm>
            <a:off x="755810" y="2017396"/>
            <a:ext cx="4642008" cy="98869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755810" y="3006090"/>
            <a:ext cx="4642008"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2017396"/>
            <a:ext cx="4664869" cy="98869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5554980" y="3006090"/>
            <a:ext cx="4664869"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C209DC-1FD7-4AFB-B03A-929899097444}" type="datetimeFigureOut">
              <a:rPr lang="en-US" smtClean="0"/>
              <a:t>9/3/2019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1D0C9C-EEA3-4DFD-8402-2903D228B74C}" type="slidenum">
              <a:rPr lang="en-US" smtClean="0"/>
              <a:t>‹#›</a:t>
            </a:fld>
            <a:endParaRPr lang="en-US"/>
          </a:p>
        </p:txBody>
      </p:sp>
    </p:spTree>
    <p:extLst>
      <p:ext uri="{BB962C8B-B14F-4D97-AF65-F5344CB8AC3E}">
        <p14:creationId xmlns:p14="http://schemas.microsoft.com/office/powerpoint/2010/main" val="226310330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C209DC-1FD7-4AFB-B03A-929899097444}" type="datetimeFigureOut">
              <a:rPr lang="en-US" smtClean="0"/>
              <a:t>9/3/2019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1D0C9C-EEA3-4DFD-8402-2903D228B74C}" type="slidenum">
              <a:rPr lang="en-US" smtClean="0"/>
              <a:t>‹#›</a:t>
            </a:fld>
            <a:endParaRPr lang="en-US"/>
          </a:p>
        </p:txBody>
      </p:sp>
    </p:spTree>
    <p:extLst>
      <p:ext uri="{BB962C8B-B14F-4D97-AF65-F5344CB8AC3E}">
        <p14:creationId xmlns:p14="http://schemas.microsoft.com/office/powerpoint/2010/main" val="203721871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209DC-1FD7-4AFB-B03A-929899097444}" type="datetimeFigureOut">
              <a:rPr lang="en-US" smtClean="0"/>
              <a:t>9/3/2019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1D0C9C-EEA3-4DFD-8402-2903D228B74C}" type="slidenum">
              <a:rPr lang="en-US" smtClean="0"/>
              <a:t>‹#›</a:t>
            </a:fld>
            <a:endParaRPr lang="en-US"/>
          </a:p>
        </p:txBody>
      </p:sp>
    </p:spTree>
    <p:extLst>
      <p:ext uri="{BB962C8B-B14F-4D97-AF65-F5344CB8AC3E}">
        <p14:creationId xmlns:p14="http://schemas.microsoft.com/office/powerpoint/2010/main" val="98359676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548640"/>
            <a:ext cx="3539013" cy="1920240"/>
          </a:xfrm>
        </p:spPr>
        <p:txBody>
          <a:bodyPr anchor="b"/>
          <a:lstStyle>
            <a:lvl1pPr>
              <a:defRPr sz="2880"/>
            </a:lvl1pPr>
          </a:lstStyle>
          <a:p>
            <a:r>
              <a:rPr lang="en-US"/>
              <a:t>Click to edit Master title style</a:t>
            </a:r>
          </a:p>
        </p:txBody>
      </p:sp>
      <p:sp>
        <p:nvSpPr>
          <p:cNvPr id="3" name="Content Placeholder 2"/>
          <p:cNvSpPr>
            <a:spLocks noGrp="1"/>
          </p:cNvSpPr>
          <p:nvPr>
            <p:ph idx="1"/>
          </p:nvPr>
        </p:nvSpPr>
        <p:spPr>
          <a:xfrm>
            <a:off x="4664869" y="1184911"/>
            <a:ext cx="5554980" cy="5848350"/>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810" y="2468880"/>
            <a:ext cx="3539013" cy="4573906"/>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C209DC-1FD7-4AFB-B03A-929899097444}"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D0C9C-EEA3-4DFD-8402-2903D228B74C}" type="slidenum">
              <a:rPr lang="en-US" smtClean="0"/>
              <a:t>‹#›</a:t>
            </a:fld>
            <a:endParaRPr lang="en-US"/>
          </a:p>
        </p:txBody>
      </p:sp>
    </p:spTree>
    <p:extLst>
      <p:ext uri="{BB962C8B-B14F-4D97-AF65-F5344CB8AC3E}">
        <p14:creationId xmlns:p14="http://schemas.microsoft.com/office/powerpoint/2010/main" val="266387088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548640"/>
            <a:ext cx="3539013" cy="1920240"/>
          </a:xfrm>
        </p:spPr>
        <p:txBody>
          <a:bodyPr anchor="b"/>
          <a:lstStyle>
            <a:lvl1pPr>
              <a:defRPr sz="2880"/>
            </a:lvl1pPr>
          </a:lstStyle>
          <a:p>
            <a:r>
              <a:rPr lang="en-US"/>
              <a:t>Click to edit Master title style</a:t>
            </a:r>
          </a:p>
        </p:txBody>
      </p:sp>
      <p:sp>
        <p:nvSpPr>
          <p:cNvPr id="3" name="Picture Placeholder 2"/>
          <p:cNvSpPr>
            <a:spLocks noGrp="1"/>
          </p:cNvSpPr>
          <p:nvPr>
            <p:ph type="pic" idx="1"/>
          </p:nvPr>
        </p:nvSpPr>
        <p:spPr>
          <a:xfrm>
            <a:off x="4664869" y="1184911"/>
            <a:ext cx="5554980" cy="5848350"/>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en-US"/>
          </a:p>
        </p:txBody>
      </p:sp>
      <p:sp>
        <p:nvSpPr>
          <p:cNvPr id="4" name="Text Placeholder 3"/>
          <p:cNvSpPr>
            <a:spLocks noGrp="1"/>
          </p:cNvSpPr>
          <p:nvPr>
            <p:ph type="body" sz="half" idx="2"/>
          </p:nvPr>
        </p:nvSpPr>
        <p:spPr>
          <a:xfrm>
            <a:off x="755810" y="2468880"/>
            <a:ext cx="3539013" cy="4573906"/>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C209DC-1FD7-4AFB-B03A-929899097444}" type="datetimeFigureOut">
              <a:rPr lang="en-US" smtClean="0"/>
              <a:t>9/3/2019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D0C9C-EEA3-4DFD-8402-2903D228B74C}" type="slidenum">
              <a:rPr lang="en-US" smtClean="0"/>
              <a:t>‹#›</a:t>
            </a:fld>
            <a:endParaRPr lang="en-US"/>
          </a:p>
        </p:txBody>
      </p:sp>
    </p:spTree>
    <p:extLst>
      <p:ext uri="{BB962C8B-B14F-4D97-AF65-F5344CB8AC3E}">
        <p14:creationId xmlns:p14="http://schemas.microsoft.com/office/powerpoint/2010/main" val="325207733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C209DC-1FD7-4AFB-B03A-92989909744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D0C9C-EEA3-4DFD-8402-2903D228B74C}" type="slidenum">
              <a:rPr lang="en-US" smtClean="0"/>
              <a:t>‹#›</a:t>
            </a:fld>
            <a:endParaRPr lang="en-US"/>
          </a:p>
        </p:txBody>
      </p:sp>
    </p:spTree>
    <p:extLst>
      <p:ext uri="{BB962C8B-B14F-4D97-AF65-F5344CB8AC3E}">
        <p14:creationId xmlns:p14="http://schemas.microsoft.com/office/powerpoint/2010/main" val="62598654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0" y="438150"/>
            <a:ext cx="236601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4380" y="438150"/>
            <a:ext cx="696087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C209DC-1FD7-4AFB-B03A-92989909744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D0C9C-EEA3-4DFD-8402-2903D228B74C}" type="slidenum">
              <a:rPr lang="en-US" smtClean="0"/>
              <a:t>‹#›</a:t>
            </a:fld>
            <a:endParaRPr lang="en-US"/>
          </a:p>
        </p:txBody>
      </p:sp>
    </p:spTree>
    <p:extLst>
      <p:ext uri="{BB962C8B-B14F-4D97-AF65-F5344CB8AC3E}">
        <p14:creationId xmlns:p14="http://schemas.microsoft.com/office/powerpoint/2010/main" val="29903068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Cle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F681A7-3809-4067-A8D8-537F289EE1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972800" cy="8229600"/>
          </a:xfrm>
          <a:prstGeom prst="rect">
            <a:avLst/>
          </a:prstGeom>
        </p:spPr>
      </p:pic>
    </p:spTree>
    <p:extLst>
      <p:ext uri="{BB962C8B-B14F-4D97-AF65-F5344CB8AC3E}">
        <p14:creationId xmlns:p14="http://schemas.microsoft.com/office/powerpoint/2010/main" val="4090695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Chalkboard_plain">
    <p:spTree>
      <p:nvGrpSpPr>
        <p:cNvPr id="1" name=""/>
        <p:cNvGrpSpPr/>
        <p:nvPr/>
      </p:nvGrpSpPr>
      <p:grpSpPr>
        <a:xfrm>
          <a:off x="0" y="0"/>
          <a:ext cx="0" cy="0"/>
          <a:chOff x="0" y="0"/>
          <a:chExt cx="0" cy="0"/>
        </a:xfrm>
      </p:grpSpPr>
      <p:pic>
        <p:nvPicPr>
          <p:cNvPr id="6" name="chalkboard">
            <a:extLst>
              <a:ext uri="{FF2B5EF4-FFF2-40B4-BE49-F238E27FC236}">
                <a16:creationId xmlns:a16="http://schemas.microsoft.com/office/drawing/2014/main" id="{502B21FD-B93D-467F-98A7-02FB148CF8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972800" cy="8229600"/>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0568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ook_Chalkboard_plai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E65CCC-A0DC-4912-B825-4DDEE08D5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972800" cy="8229600"/>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8686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coffee_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EC3DC8-1BF0-44B3-AC2F-AEF0B59B4F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972800" cy="8229600"/>
          </a:xfrm>
          <a:prstGeom prst="rect">
            <a:avLst/>
          </a:prstGeom>
        </p:spPr>
      </p:pic>
    </p:spTree>
    <p:extLst>
      <p:ext uri="{BB962C8B-B14F-4D97-AF65-F5344CB8AC3E}">
        <p14:creationId xmlns:p14="http://schemas.microsoft.com/office/powerpoint/2010/main" val="1225853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2F9278F-9EBE-4712-AB85-1A4E72227909}" type="datetimeFigureOut">
              <a:rPr lang="en-US" smtClean="0"/>
              <a:t>9/3/2019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DEEB0-0D57-4C46-9A3A-CA2E40FA33D3}" type="slidenum">
              <a:rPr lang="en-US" smtClean="0"/>
              <a:t>‹#›</a:t>
            </a:fld>
            <a:endParaRPr lang="en-US"/>
          </a:p>
        </p:txBody>
      </p:sp>
      <p:sp>
        <p:nvSpPr>
          <p:cNvPr id="7" name="Picture Placeholder 6"/>
          <p:cNvSpPr>
            <a:spLocks noGrp="1"/>
          </p:cNvSpPr>
          <p:nvPr>
            <p:ph type="pic" sz="quarter" idx="13" hasCustomPrompt="1"/>
          </p:nvPr>
        </p:nvSpPr>
        <p:spPr>
          <a:xfrm>
            <a:off x="0" y="0"/>
            <a:ext cx="10972800" cy="8229600"/>
          </a:xfrm>
        </p:spPr>
        <p:txBody>
          <a:bodyPr anchor="ctr"/>
          <a:lstStyle>
            <a:lvl1pPr marL="0" indent="0" algn="ctr">
              <a:buNone/>
              <a:defRPr/>
            </a:lvl1pPr>
          </a:lstStyle>
          <a:p>
            <a:r>
              <a:rPr lang="en-US" dirty="0"/>
              <a:t>BACKGROUND IMAGE</a:t>
            </a:r>
          </a:p>
        </p:txBody>
      </p:sp>
    </p:spTree>
    <p:extLst>
      <p:ext uri="{BB962C8B-B14F-4D97-AF65-F5344CB8AC3E}">
        <p14:creationId xmlns:p14="http://schemas.microsoft.com/office/powerpoint/2010/main" val="9374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F9278F-9EBE-4712-AB85-1A4E72227909}" type="datetimeFigureOut">
              <a:rPr lang="en-US" smtClean="0"/>
              <a:t>9/3/2019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DEEB0-0D57-4C46-9A3A-CA2E40FA33D3}" type="slidenum">
              <a:rPr lang="en-US" smtClean="0"/>
              <a:t>‹#›</a:t>
            </a:fld>
            <a:endParaRPr lang="en-US"/>
          </a:p>
        </p:txBody>
      </p:sp>
    </p:spTree>
    <p:extLst>
      <p:ext uri="{BB962C8B-B14F-4D97-AF65-F5344CB8AC3E}">
        <p14:creationId xmlns:p14="http://schemas.microsoft.com/office/powerpoint/2010/main" val="3237609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346836"/>
            <a:ext cx="8229600" cy="2865120"/>
          </a:xfrm>
        </p:spPr>
        <p:txBody>
          <a:bodyPr anchor="b"/>
          <a:lstStyle>
            <a:lvl1pPr algn="ctr">
              <a:defRPr sz="5400"/>
            </a:lvl1pPr>
          </a:lstStyle>
          <a:p>
            <a:r>
              <a:rPr lang="en-US"/>
              <a:t>Click to edit Master title style</a:t>
            </a:r>
          </a:p>
        </p:txBody>
      </p:sp>
      <p:sp>
        <p:nvSpPr>
          <p:cNvPr id="3" name="Subtitle 2"/>
          <p:cNvSpPr>
            <a:spLocks noGrp="1"/>
          </p:cNvSpPr>
          <p:nvPr>
            <p:ph type="subTitle" idx="1"/>
          </p:nvPr>
        </p:nvSpPr>
        <p:spPr>
          <a:xfrm>
            <a:off x="1371600" y="4322446"/>
            <a:ext cx="8229600" cy="1986914"/>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p>
        </p:txBody>
      </p:sp>
      <p:sp>
        <p:nvSpPr>
          <p:cNvPr id="4" name="Date Placeholder 3"/>
          <p:cNvSpPr>
            <a:spLocks noGrp="1"/>
          </p:cNvSpPr>
          <p:nvPr>
            <p:ph type="dt" sz="half" idx="10"/>
          </p:nvPr>
        </p:nvSpPr>
        <p:spPr/>
        <p:txBody>
          <a:bodyPr/>
          <a:lstStyle/>
          <a:p>
            <a:fld id="{1BC209DC-1FD7-4AFB-B03A-92989909744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D0C9C-EEA3-4DFD-8402-2903D228B74C}" type="slidenum">
              <a:rPr lang="en-US" smtClean="0"/>
              <a:t>‹#›</a:t>
            </a:fld>
            <a:endParaRPr lang="en-US"/>
          </a:p>
        </p:txBody>
      </p:sp>
    </p:spTree>
    <p:extLst>
      <p:ext uri="{BB962C8B-B14F-4D97-AF65-F5344CB8AC3E}">
        <p14:creationId xmlns:p14="http://schemas.microsoft.com/office/powerpoint/2010/main" val="3455659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C209DC-1FD7-4AFB-B03A-929899097444}" type="datetimeFigureOut">
              <a:rPr lang="en-US" smtClean="0"/>
              <a:t>9/3/2019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D0C9C-EEA3-4DFD-8402-2903D228B74C}" type="slidenum">
              <a:rPr lang="en-US" smtClean="0"/>
              <a:t>‹#›</a:t>
            </a:fld>
            <a:endParaRPr lang="en-US"/>
          </a:p>
        </p:txBody>
      </p:sp>
    </p:spTree>
    <p:extLst>
      <p:ext uri="{BB962C8B-B14F-4D97-AF65-F5344CB8AC3E}">
        <p14:creationId xmlns:p14="http://schemas.microsoft.com/office/powerpoint/2010/main" val="86646510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6.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438155"/>
            <a:ext cx="946404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54380" y="2190750"/>
            <a:ext cx="9464040" cy="52216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4380" y="7627642"/>
            <a:ext cx="2468880" cy="438150"/>
          </a:xfrm>
          <a:prstGeom prst="rect">
            <a:avLst/>
          </a:prstGeom>
        </p:spPr>
        <p:txBody>
          <a:bodyPr vert="horz" lIns="91440" tIns="45720" rIns="91440" bIns="45720" rtlCol="0" anchor="ctr"/>
          <a:lstStyle>
            <a:lvl1pPr algn="l">
              <a:defRPr sz="1200">
                <a:solidFill>
                  <a:schemeClr val="tx1">
                    <a:tint val="75000"/>
                  </a:schemeClr>
                </a:solidFill>
              </a:defRPr>
            </a:lvl1pPr>
          </a:lstStyle>
          <a:p>
            <a:fld id="{22F9278F-9EBE-4712-AB85-1A4E72227909}" type="datetimeFigureOut">
              <a:rPr lang="en-US" smtClean="0"/>
              <a:t>9/3/2019</a:t>
            </a:fld>
            <a:endParaRPr lang="en-US"/>
          </a:p>
        </p:txBody>
      </p:sp>
      <p:sp>
        <p:nvSpPr>
          <p:cNvPr id="5" name="Footer Placeholder 4"/>
          <p:cNvSpPr>
            <a:spLocks noGrp="1"/>
          </p:cNvSpPr>
          <p:nvPr>
            <p:ph type="ftr" sz="quarter" idx="3"/>
          </p:nvPr>
        </p:nvSpPr>
        <p:spPr>
          <a:xfrm>
            <a:off x="3634740" y="7627642"/>
            <a:ext cx="3703320"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749540" y="7627642"/>
            <a:ext cx="2468880"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685DEEB0-0D57-4C46-9A3A-CA2E40FA33D3}" type="slidenum">
              <a:rPr lang="en-US" smtClean="0"/>
              <a:t>‹#›</a:t>
            </a:fld>
            <a:endParaRPr lang="en-US"/>
          </a:p>
        </p:txBody>
      </p:sp>
    </p:spTree>
    <p:extLst>
      <p:ext uri="{BB962C8B-B14F-4D97-AF65-F5344CB8AC3E}">
        <p14:creationId xmlns:p14="http://schemas.microsoft.com/office/powerpoint/2010/main" val="1229442252"/>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4" r:id="rId3"/>
    <p:sldLayoutId id="2147483661" r:id="rId4"/>
    <p:sldLayoutId id="2147483655" r:id="rId5"/>
    <p:sldLayoutId id="2147483660" r:id="rId6"/>
    <p:sldLayoutId id="2147483662" r:id="rId7"/>
  </p:sldLayoutIdLst>
  <p:txStyles>
    <p:titleStyle>
      <a:lvl1pPr algn="l" defTabSz="9143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2" indent="-228582" algn="l" defTabSz="9143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3" indent="-228582" algn="l" defTabSz="9143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03" indent="-228582" algn="l" defTabSz="9143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64" indent="-228582"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26" indent="-228582"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87" indent="-228582"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48" indent="-228582"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0" indent="-228582"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1" indent="-228582"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4" algn="l" defTabSz="914323" rtl="0" eaLnBrk="1" latinLnBrk="0" hangingPunct="1">
        <a:defRPr sz="1800" kern="1200">
          <a:solidFill>
            <a:schemeClr val="tx1"/>
          </a:solidFill>
          <a:latin typeface="+mn-lt"/>
          <a:ea typeface="+mn-ea"/>
          <a:cs typeface="+mn-cs"/>
        </a:defRPr>
      </a:lvl4pPr>
      <a:lvl5pPr marL="1828646" algn="l" defTabSz="914323" rtl="0" eaLnBrk="1" latinLnBrk="0" hangingPunct="1">
        <a:defRPr sz="1800" kern="1200">
          <a:solidFill>
            <a:schemeClr val="tx1"/>
          </a:solidFill>
          <a:latin typeface="+mn-lt"/>
          <a:ea typeface="+mn-ea"/>
          <a:cs typeface="+mn-cs"/>
        </a:defRPr>
      </a:lvl5pPr>
      <a:lvl6pPr marL="2285807" algn="l" defTabSz="914323" rtl="0" eaLnBrk="1" latinLnBrk="0" hangingPunct="1">
        <a:defRPr sz="1800" kern="1200">
          <a:solidFill>
            <a:schemeClr val="tx1"/>
          </a:solidFill>
          <a:latin typeface="+mn-lt"/>
          <a:ea typeface="+mn-ea"/>
          <a:cs typeface="+mn-cs"/>
        </a:defRPr>
      </a:lvl6pPr>
      <a:lvl7pPr marL="2742967" algn="l" defTabSz="914323" rtl="0" eaLnBrk="1" latinLnBrk="0" hangingPunct="1">
        <a:defRPr sz="1800" kern="1200">
          <a:solidFill>
            <a:schemeClr val="tx1"/>
          </a:solidFill>
          <a:latin typeface="+mn-lt"/>
          <a:ea typeface="+mn-ea"/>
          <a:cs typeface="+mn-cs"/>
        </a:defRPr>
      </a:lvl7pPr>
      <a:lvl8pPr marL="3200128" algn="l" defTabSz="914323" rtl="0" eaLnBrk="1" latinLnBrk="0" hangingPunct="1">
        <a:defRPr sz="1800" kern="1200">
          <a:solidFill>
            <a:schemeClr val="tx1"/>
          </a:solidFill>
          <a:latin typeface="+mn-lt"/>
          <a:ea typeface="+mn-ea"/>
          <a:cs typeface="+mn-cs"/>
        </a:defRPr>
      </a:lvl8pPr>
      <a:lvl9pPr marL="3657290" algn="l" defTabSz="9143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438150"/>
            <a:ext cx="946404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54380" y="2190750"/>
            <a:ext cx="946404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4380" y="7627621"/>
            <a:ext cx="2468880" cy="438150"/>
          </a:xfrm>
          <a:prstGeom prst="rect">
            <a:avLst/>
          </a:prstGeom>
        </p:spPr>
        <p:txBody>
          <a:bodyPr vert="horz" lIns="91440" tIns="45720" rIns="91440" bIns="45720" rtlCol="0" anchor="ctr"/>
          <a:lstStyle>
            <a:lvl1pPr algn="l">
              <a:defRPr sz="1080">
                <a:solidFill>
                  <a:schemeClr val="tx1">
                    <a:tint val="75000"/>
                  </a:schemeClr>
                </a:solidFill>
              </a:defRPr>
            </a:lvl1pPr>
          </a:lstStyle>
          <a:p>
            <a:fld id="{1BC209DC-1FD7-4AFB-B03A-929899097444}" type="datetimeFigureOut">
              <a:rPr lang="en-US" smtClean="0"/>
              <a:t>9/3/2019</a:t>
            </a:fld>
            <a:endParaRPr lang="en-US"/>
          </a:p>
        </p:txBody>
      </p:sp>
      <p:sp>
        <p:nvSpPr>
          <p:cNvPr id="5" name="Footer Placeholder 4"/>
          <p:cNvSpPr>
            <a:spLocks noGrp="1"/>
          </p:cNvSpPr>
          <p:nvPr>
            <p:ph type="ftr" sz="quarter" idx="3"/>
          </p:nvPr>
        </p:nvSpPr>
        <p:spPr>
          <a:xfrm>
            <a:off x="3634740" y="7627621"/>
            <a:ext cx="3703320" cy="438150"/>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749540" y="7627621"/>
            <a:ext cx="2468880" cy="438150"/>
          </a:xfrm>
          <a:prstGeom prst="rect">
            <a:avLst/>
          </a:prstGeom>
        </p:spPr>
        <p:txBody>
          <a:bodyPr vert="horz" lIns="91440" tIns="45720" rIns="91440" bIns="45720" rtlCol="0" anchor="ctr"/>
          <a:lstStyle>
            <a:lvl1pPr algn="r">
              <a:defRPr sz="1080">
                <a:solidFill>
                  <a:schemeClr val="tx1">
                    <a:tint val="75000"/>
                  </a:schemeClr>
                </a:solidFill>
              </a:defRPr>
            </a:lvl1pPr>
          </a:lstStyle>
          <a:p>
            <a:fld id="{3C1D0C9C-EEA3-4DFD-8402-2903D228B74C}" type="slidenum">
              <a:rPr lang="en-US" smtClean="0"/>
              <a:t>‹#›</a:t>
            </a:fld>
            <a:endParaRPr lang="en-US"/>
          </a:p>
        </p:txBody>
      </p:sp>
    </p:spTree>
    <p:extLst>
      <p:ext uri="{BB962C8B-B14F-4D97-AF65-F5344CB8AC3E}">
        <p14:creationId xmlns:p14="http://schemas.microsoft.com/office/powerpoint/2010/main" val="363269470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73000">
              <a:schemeClr val="accent1">
                <a:lumMod val="5000"/>
                <a:lumOff val="95000"/>
                <a:alpha val="0"/>
              </a:schemeClr>
            </a:gs>
            <a:gs pos="74000">
              <a:schemeClr val="accent1">
                <a:lumMod val="45000"/>
                <a:lumOff val="55000"/>
              </a:schemeClr>
            </a:gs>
            <a:gs pos="83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301F4B-3532-4DA2-8CFD-76DC98B878D1}"/>
              </a:ext>
            </a:extLst>
          </p:cNvPr>
          <p:cNvSpPr txBox="1"/>
          <p:nvPr/>
        </p:nvSpPr>
        <p:spPr>
          <a:xfrm>
            <a:off x="325676" y="668310"/>
            <a:ext cx="10647123" cy="7201972"/>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71500" dist="50800" dir="5400000" algn="ctr" rotWithShape="0">
              <a:srgbClr val="000000"/>
            </a:outerShdw>
          </a:effectLst>
        </p:spPr>
        <p:txBody>
          <a:bodyPr wrap="square" rtlCol="0">
            <a:spAutoFit/>
          </a:bodyPr>
          <a:lstStyle/>
          <a:p>
            <a:pPr algn="ctr"/>
            <a:r>
              <a:rPr lang="en-US" sz="8800" dirty="0">
                <a:solidFill>
                  <a:srgbClr val="FF0000"/>
                </a:solidFill>
                <a:latin typeface="+mj-lt"/>
              </a:rPr>
              <a:t>Welcome Back!</a:t>
            </a:r>
          </a:p>
          <a:p>
            <a:endParaRPr lang="en-US" sz="6000" dirty="0">
              <a:solidFill>
                <a:schemeClr val="accent1">
                  <a:lumMod val="90000"/>
                  <a:lumOff val="10000"/>
                </a:schemeClr>
              </a:solidFill>
              <a:latin typeface="+mj-lt"/>
            </a:endParaRPr>
          </a:p>
          <a:p>
            <a:r>
              <a:rPr lang="en-US" sz="6000" b="1" i="1" dirty="0">
                <a:solidFill>
                  <a:schemeClr val="accent1">
                    <a:lumMod val="90000"/>
                    <a:lumOff val="10000"/>
                  </a:schemeClr>
                </a:solidFill>
                <a:latin typeface="+mj-lt"/>
              </a:rPr>
              <a:t>Let’s make it a great year filled with lots of learning, lots of fun, and lots of reasons to make </a:t>
            </a:r>
            <a:r>
              <a:rPr lang="en-US" sz="6000" b="1" i="1" dirty="0">
                <a:solidFill>
                  <a:srgbClr val="FF0000"/>
                </a:solidFill>
                <a:latin typeface="+mj-lt"/>
              </a:rPr>
              <a:t>TWP</a:t>
            </a:r>
            <a:r>
              <a:rPr lang="en-US" sz="6000" b="1" i="1" dirty="0">
                <a:solidFill>
                  <a:schemeClr val="accent1">
                    <a:lumMod val="90000"/>
                    <a:lumOff val="10000"/>
                  </a:schemeClr>
                </a:solidFill>
                <a:latin typeface="+mj-lt"/>
              </a:rPr>
              <a:t> proud!</a:t>
            </a:r>
          </a:p>
          <a:p>
            <a:pPr algn="ctr"/>
            <a:endParaRPr lang="en-US" sz="1400" dirty="0">
              <a:solidFill>
                <a:schemeClr val="accent1">
                  <a:lumMod val="90000"/>
                  <a:lumOff val="10000"/>
                </a:schemeClr>
              </a:solidFill>
              <a:latin typeface="+mj-lt"/>
            </a:endParaRPr>
          </a:p>
        </p:txBody>
      </p:sp>
    </p:spTree>
    <p:extLst>
      <p:ext uri="{BB962C8B-B14F-4D97-AF65-F5344CB8AC3E}">
        <p14:creationId xmlns:p14="http://schemas.microsoft.com/office/powerpoint/2010/main" val="3640416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3000" b="-3000"/>
          </a:stretch>
        </a:blipFill>
        <a:effectLst/>
      </p:bgPr>
    </p:bg>
    <p:spTree>
      <p:nvGrpSpPr>
        <p:cNvPr id="1" name=""/>
        <p:cNvGrpSpPr/>
        <p:nvPr/>
      </p:nvGrpSpPr>
      <p:grpSpPr>
        <a:xfrm>
          <a:off x="0" y="0"/>
          <a:ext cx="0" cy="0"/>
          <a:chOff x="0" y="0"/>
          <a:chExt cx="0" cy="0"/>
        </a:xfrm>
      </p:grpSpPr>
      <p:sp>
        <p:nvSpPr>
          <p:cNvPr id="8" name="TextBox 7"/>
          <p:cNvSpPr txBox="1"/>
          <p:nvPr/>
        </p:nvSpPr>
        <p:spPr>
          <a:xfrm>
            <a:off x="0" y="112149"/>
            <a:ext cx="10922696" cy="164352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ysClr val="windowText" lastClr="000000"/>
                </a:solidFill>
                <a:effectLst/>
                <a:uLnTx/>
                <a:uFillTx/>
                <a:latin typeface="Batang" panose="02030600000101010101" pitchFamily="18" charset="-127"/>
                <a:ea typeface="Batang" panose="02030600000101010101" pitchFamily="18" charset="-127"/>
                <a:cs typeface="+mn-cs"/>
              </a:rPr>
              <a:t>Welcome to the High School Family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ysClr val="windowText" lastClr="000000"/>
                </a:solidFill>
                <a:effectLst/>
                <a:uLnTx/>
                <a:uFillTx/>
                <a:latin typeface="Batang" panose="02030600000101010101" pitchFamily="18" charset="-127"/>
                <a:ea typeface="Batang" panose="02030600000101010101" pitchFamily="18" charset="-127"/>
                <a:cs typeface="+mn-cs"/>
              </a:rPr>
              <a:t>Teachers and Certificated Staff</a:t>
            </a:r>
          </a:p>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D78A3EE-4E03-428F-8394-EAF263D4D8C9}"/>
              </a:ext>
            </a:extLst>
          </p:cNvPr>
          <p:cNvSpPr txBox="1"/>
          <p:nvPr/>
        </p:nvSpPr>
        <p:spPr>
          <a:xfrm>
            <a:off x="3663279" y="1351638"/>
            <a:ext cx="5461349" cy="91409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Mary Abel – World Language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Natalie Barretta – Math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Briana Baud – Counseling (Transfer from BHMS)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Liani Dillard – ESL (Transfer from GTECC)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Corinne Dowdell – Business (Transfer from CRMS)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Zachary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Dzierzgowski</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 World Language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prstClr val="black"/>
              </a:solidFill>
              <a:latin typeface="Calibri" panose="020F0502020204030204"/>
            </a:endParaRPr>
          </a:p>
          <a:p>
            <a:pPr lvl="0">
              <a:defRPr/>
            </a:pPr>
            <a:r>
              <a:rPr lang="en-US" sz="1600" b="1" dirty="0">
                <a:solidFill>
                  <a:prstClr val="black"/>
                </a:solidFill>
              </a:rPr>
              <a:t>Staci Edmonds – English</a:t>
            </a:r>
          </a:p>
          <a:p>
            <a:pPr lvl="0">
              <a:defRPr/>
            </a:pPr>
            <a:endParaRPr lang="en-US" sz="1600" b="1" dirty="0">
              <a:solidFill>
                <a:prstClr val="black"/>
              </a:solidFill>
            </a:endParaRPr>
          </a:p>
          <a:p>
            <a:pPr lvl="0">
              <a:defRPr/>
            </a:pPr>
            <a:r>
              <a:rPr lang="en-US" sz="1600" b="1" dirty="0">
                <a:solidFill>
                  <a:prstClr val="black"/>
                </a:solidFill>
              </a:rPr>
              <a:t>Jessica Kelleher – Math</a:t>
            </a:r>
          </a:p>
          <a:p>
            <a:pPr lvl="0">
              <a:defRPr/>
            </a:pPr>
            <a:endParaRPr lang="en-US" sz="1600" b="1" dirty="0">
              <a:solidFill>
                <a:prstClr val="black"/>
              </a:solidFill>
            </a:endParaRPr>
          </a:p>
          <a:p>
            <a:pPr lvl="0">
              <a:defRPr/>
            </a:pPr>
            <a:r>
              <a:rPr lang="en-US" sz="1600" b="1" dirty="0">
                <a:solidFill>
                  <a:prstClr val="black"/>
                </a:solidFill>
              </a:rPr>
              <a:t>Jennifer Kraft – Special Education</a:t>
            </a:r>
          </a:p>
          <a:p>
            <a:pPr lvl="0">
              <a:defRPr/>
            </a:pPr>
            <a:endParaRPr lang="en-US" sz="1600" b="1" dirty="0">
              <a:solidFill>
                <a:prstClr val="black"/>
              </a:solidFill>
            </a:endParaRPr>
          </a:p>
          <a:p>
            <a:pPr lvl="0">
              <a:defRPr/>
            </a:pPr>
            <a:r>
              <a:rPr lang="en-US" sz="1600" b="1" dirty="0">
                <a:solidFill>
                  <a:prstClr val="black"/>
                </a:solidFill>
              </a:rPr>
              <a:t>Kathleen </a:t>
            </a:r>
            <a:r>
              <a:rPr lang="en-US" sz="1600" b="1" dirty="0" err="1">
                <a:solidFill>
                  <a:prstClr val="black"/>
                </a:solidFill>
              </a:rPr>
              <a:t>Luckiewicz</a:t>
            </a:r>
            <a:r>
              <a:rPr lang="en-US" sz="1600" b="1" dirty="0">
                <a:solidFill>
                  <a:prstClr val="black"/>
                </a:solidFill>
              </a:rPr>
              <a:t> – 11/12 Nurse (Transfer from OVMS)</a:t>
            </a:r>
          </a:p>
          <a:p>
            <a:pPr lvl="0">
              <a:defRPr/>
            </a:pPr>
            <a:endParaRPr lang="en-US" sz="1600" b="1" dirty="0">
              <a:solidFill>
                <a:prstClr val="black"/>
              </a:solidFill>
            </a:endParaRPr>
          </a:p>
          <a:p>
            <a:pPr lvl="0">
              <a:defRPr/>
            </a:pPr>
            <a:r>
              <a:rPr lang="en-US" sz="1600" b="1" dirty="0">
                <a:solidFill>
                  <a:prstClr val="black"/>
                </a:solidFill>
              </a:rPr>
              <a:t>Khadijah Muhammad-</a:t>
            </a:r>
            <a:r>
              <a:rPr lang="en-US" sz="1600" b="1" dirty="0" err="1">
                <a:solidFill>
                  <a:prstClr val="black"/>
                </a:solidFill>
              </a:rPr>
              <a:t>Kebe</a:t>
            </a:r>
            <a:r>
              <a:rPr lang="en-US" sz="1600" b="1" dirty="0">
                <a:solidFill>
                  <a:prstClr val="black"/>
                </a:solidFill>
              </a:rPr>
              <a:t> – Family &amp; Consumer Science</a:t>
            </a:r>
          </a:p>
          <a:p>
            <a:pPr lvl="0">
              <a:defRPr/>
            </a:pPr>
            <a:endParaRPr lang="en-US" sz="1600" b="1" dirty="0">
              <a:solidFill>
                <a:prstClr val="black"/>
              </a:solidFill>
            </a:endParaRPr>
          </a:p>
          <a:p>
            <a:pPr lvl="0">
              <a:defRPr/>
            </a:pPr>
            <a:r>
              <a:rPr lang="en-US" sz="1600" b="1" dirty="0">
                <a:solidFill>
                  <a:prstClr val="black"/>
                </a:solidFill>
              </a:rPr>
              <a:t>Joshua Olive – Special Education</a:t>
            </a:r>
          </a:p>
          <a:p>
            <a:pPr lvl="0">
              <a:defRPr/>
            </a:pPr>
            <a:endParaRPr lang="en-US" sz="1600" b="1" dirty="0">
              <a:solidFill>
                <a:prstClr val="black"/>
              </a:solidFill>
            </a:endParaRPr>
          </a:p>
          <a:p>
            <a:pPr lvl="0">
              <a:defRPr/>
            </a:pPr>
            <a:r>
              <a:rPr lang="en-US" sz="1600" b="1" dirty="0">
                <a:solidFill>
                  <a:prstClr val="black"/>
                </a:solidFill>
              </a:rPr>
              <a:t>Michelle Snow – Special Education</a:t>
            </a:r>
          </a:p>
          <a:p>
            <a:pPr lvl="0">
              <a:defRPr/>
            </a:pPr>
            <a:endParaRPr lang="en-US" sz="1600" b="1" dirty="0">
              <a:solidFill>
                <a:prstClr val="black"/>
              </a:solidFill>
            </a:endParaRPr>
          </a:p>
          <a:p>
            <a:pPr lvl="0">
              <a:defRPr/>
            </a:pPr>
            <a:r>
              <a:rPr lang="en-US" sz="1600" b="1" dirty="0">
                <a:solidFill>
                  <a:prstClr val="black"/>
                </a:solidFill>
              </a:rPr>
              <a:t>Stephanie Taraschi – Health/Physical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6458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20" end="2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22" end="2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24" end="2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2800" cy="8229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10" y="576072"/>
            <a:ext cx="10114179" cy="70774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119" y="772161"/>
            <a:ext cx="9814560" cy="6685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7B8C781-485F-4E75-BA2C-48CF24829514}"/>
              </a:ext>
            </a:extLst>
          </p:cNvPr>
          <p:cNvPicPr>
            <a:picLocks noChangeAspect="1"/>
          </p:cNvPicPr>
          <p:nvPr/>
        </p:nvPicPr>
        <p:blipFill>
          <a:blip r:embed="rId3"/>
          <a:stretch>
            <a:fillRect/>
          </a:stretch>
        </p:blipFill>
        <p:spPr>
          <a:xfrm>
            <a:off x="1008429" y="1592254"/>
            <a:ext cx="8955937" cy="5037716"/>
          </a:xfrm>
          <a:prstGeom prst="rect">
            <a:avLst/>
          </a:prstGeom>
        </p:spPr>
      </p:pic>
    </p:spTree>
    <p:extLst>
      <p:ext uri="{BB962C8B-B14F-4D97-AF65-F5344CB8AC3E}">
        <p14:creationId xmlns:p14="http://schemas.microsoft.com/office/powerpoint/2010/main" val="1710466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28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2" name="TextBox 1">
            <a:extLst>
              <a:ext uri="{FF2B5EF4-FFF2-40B4-BE49-F238E27FC236}">
                <a16:creationId xmlns:a16="http://schemas.microsoft.com/office/drawing/2014/main" id="{1DD550F2-28BA-4393-BB4E-3497D87B99E3}"/>
              </a:ext>
            </a:extLst>
          </p:cNvPr>
          <p:cNvSpPr txBox="1"/>
          <p:nvPr/>
        </p:nvSpPr>
        <p:spPr>
          <a:xfrm>
            <a:off x="754380" y="5466066"/>
            <a:ext cx="6208856" cy="206775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5600" kern="1200">
                <a:solidFill>
                  <a:schemeClr val="tx1"/>
                </a:solidFill>
                <a:latin typeface="+mj-lt"/>
                <a:ea typeface="+mj-ea"/>
                <a:cs typeface="+mj-cs"/>
              </a:rPr>
              <a:t>CRITICAL INFORMATION</a:t>
            </a:r>
          </a:p>
        </p:txBody>
      </p:sp>
      <p:sp>
        <p:nvSpPr>
          <p:cNvPr id="9" name="Oval 8">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10" y="1587132"/>
            <a:ext cx="2019420" cy="20194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1" name="Oval 10">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5503" y="3248646"/>
            <a:ext cx="866155" cy="8661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3" name="Oval 12">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248" y="3123891"/>
            <a:ext cx="264326" cy="2643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4904" y="0"/>
            <a:ext cx="5777897" cy="4114800"/>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cxnSp>
        <p:nvCxnSpPr>
          <p:cNvPr id="17" name="Straight Connector 16">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75800" y="5732256"/>
            <a:ext cx="0" cy="1563624"/>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843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2800" cy="8229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10" y="576072"/>
            <a:ext cx="10114179" cy="7077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96704C9-B922-4A28-9507-4673EA6E4B0A}"/>
              </a:ext>
            </a:extLst>
          </p:cNvPr>
          <p:cNvPicPr>
            <a:picLocks noChangeAspect="1"/>
          </p:cNvPicPr>
          <p:nvPr/>
        </p:nvPicPr>
        <p:blipFill>
          <a:blip r:embed="rId2"/>
          <a:stretch>
            <a:fillRect/>
          </a:stretch>
        </p:blipFill>
        <p:spPr>
          <a:xfrm>
            <a:off x="1677124" y="772160"/>
            <a:ext cx="7618551" cy="6685279"/>
          </a:xfrm>
          <a:prstGeom prst="rect">
            <a:avLst/>
          </a:prstGeom>
        </p:spPr>
      </p:pic>
    </p:spTree>
    <p:extLst>
      <p:ext uri="{BB962C8B-B14F-4D97-AF65-F5344CB8AC3E}">
        <p14:creationId xmlns:p14="http://schemas.microsoft.com/office/powerpoint/2010/main" val="3277594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2800" cy="8229600"/>
          </a:xfrm>
          <a:prstGeom prst="rect">
            <a:avLst/>
          </a:prstGeom>
          <a:solidFill>
            <a:srgbClr val="9C6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10" y="576072"/>
            <a:ext cx="10114179" cy="7077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8739810-FD84-4DB8-BDA6-76979C7C9ED5}"/>
              </a:ext>
            </a:extLst>
          </p:cNvPr>
          <p:cNvPicPr>
            <a:picLocks noChangeAspect="1"/>
          </p:cNvPicPr>
          <p:nvPr/>
        </p:nvPicPr>
        <p:blipFill>
          <a:blip r:embed="rId2"/>
          <a:stretch>
            <a:fillRect/>
          </a:stretch>
        </p:blipFill>
        <p:spPr>
          <a:xfrm>
            <a:off x="1610876" y="772160"/>
            <a:ext cx="7751047" cy="6685279"/>
          </a:xfrm>
          <a:prstGeom prst="rect">
            <a:avLst/>
          </a:prstGeom>
        </p:spPr>
      </p:pic>
    </p:spTree>
    <p:extLst>
      <p:ext uri="{BB962C8B-B14F-4D97-AF65-F5344CB8AC3E}">
        <p14:creationId xmlns:p14="http://schemas.microsoft.com/office/powerpoint/2010/main" val="2123623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2800" cy="8229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10" y="576072"/>
            <a:ext cx="10114179" cy="7077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D93EA5F-6884-4FAD-9B34-622CC326406C}"/>
              </a:ext>
            </a:extLst>
          </p:cNvPr>
          <p:cNvPicPr>
            <a:picLocks noChangeAspect="1"/>
          </p:cNvPicPr>
          <p:nvPr/>
        </p:nvPicPr>
        <p:blipFill>
          <a:blip r:embed="rId2"/>
          <a:stretch>
            <a:fillRect/>
          </a:stretch>
        </p:blipFill>
        <p:spPr>
          <a:xfrm>
            <a:off x="2578303" y="772160"/>
            <a:ext cx="5816193" cy="6685279"/>
          </a:xfrm>
          <a:prstGeom prst="rect">
            <a:avLst/>
          </a:prstGeom>
        </p:spPr>
      </p:pic>
    </p:spTree>
    <p:extLst>
      <p:ext uri="{BB962C8B-B14F-4D97-AF65-F5344CB8AC3E}">
        <p14:creationId xmlns:p14="http://schemas.microsoft.com/office/powerpoint/2010/main" val="3129084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9EAF57-C30B-49F4-B9AD-3966BE12F408}"/>
              </a:ext>
            </a:extLst>
          </p:cNvPr>
          <p:cNvPicPr>
            <a:picLocks noChangeAspect="1"/>
          </p:cNvPicPr>
          <p:nvPr/>
        </p:nvPicPr>
        <p:blipFill>
          <a:blip r:embed="rId2"/>
          <a:stretch>
            <a:fillRect/>
          </a:stretch>
        </p:blipFill>
        <p:spPr>
          <a:xfrm>
            <a:off x="3327143" y="204788"/>
            <a:ext cx="4907685" cy="4234477"/>
          </a:xfrm>
          <a:prstGeom prst="rect">
            <a:avLst/>
          </a:prstGeom>
        </p:spPr>
      </p:pic>
      <p:pic>
        <p:nvPicPr>
          <p:cNvPr id="6" name="Picture 5">
            <a:extLst>
              <a:ext uri="{FF2B5EF4-FFF2-40B4-BE49-F238E27FC236}">
                <a16:creationId xmlns:a16="http://schemas.microsoft.com/office/drawing/2014/main" id="{F5054DD1-412B-41A6-89E3-69C7E3EBABE4}"/>
              </a:ext>
            </a:extLst>
          </p:cNvPr>
          <p:cNvPicPr>
            <a:picLocks noChangeAspect="1"/>
          </p:cNvPicPr>
          <p:nvPr/>
        </p:nvPicPr>
        <p:blipFill>
          <a:blip r:embed="rId3"/>
          <a:stretch>
            <a:fillRect/>
          </a:stretch>
        </p:blipFill>
        <p:spPr>
          <a:xfrm>
            <a:off x="2237685" y="4729162"/>
            <a:ext cx="7086600" cy="3295650"/>
          </a:xfrm>
          <a:prstGeom prst="rect">
            <a:avLst/>
          </a:prstGeom>
        </p:spPr>
      </p:pic>
    </p:spTree>
    <p:extLst>
      <p:ext uri="{BB962C8B-B14F-4D97-AF65-F5344CB8AC3E}">
        <p14:creationId xmlns:p14="http://schemas.microsoft.com/office/powerpoint/2010/main" val="546477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D6E620-DF29-47BC-8B87-D81C40A211F8}"/>
              </a:ext>
            </a:extLst>
          </p:cNvPr>
          <p:cNvPicPr>
            <a:picLocks noChangeAspect="1"/>
          </p:cNvPicPr>
          <p:nvPr/>
        </p:nvPicPr>
        <p:blipFill>
          <a:blip r:embed="rId2"/>
          <a:stretch>
            <a:fillRect/>
          </a:stretch>
        </p:blipFill>
        <p:spPr>
          <a:xfrm>
            <a:off x="2176462" y="168070"/>
            <a:ext cx="6619875" cy="5238750"/>
          </a:xfrm>
          <a:prstGeom prst="rect">
            <a:avLst/>
          </a:prstGeom>
        </p:spPr>
      </p:pic>
      <p:pic>
        <p:nvPicPr>
          <p:cNvPr id="3" name="Picture 2">
            <a:extLst>
              <a:ext uri="{FF2B5EF4-FFF2-40B4-BE49-F238E27FC236}">
                <a16:creationId xmlns:a16="http://schemas.microsoft.com/office/drawing/2014/main" id="{20AC0CC7-25C6-453C-A799-F05E8837A641}"/>
              </a:ext>
            </a:extLst>
          </p:cNvPr>
          <p:cNvPicPr>
            <a:picLocks noChangeAspect="1"/>
          </p:cNvPicPr>
          <p:nvPr/>
        </p:nvPicPr>
        <p:blipFill>
          <a:blip r:embed="rId3"/>
          <a:stretch>
            <a:fillRect/>
          </a:stretch>
        </p:blipFill>
        <p:spPr>
          <a:xfrm>
            <a:off x="751703" y="5518355"/>
            <a:ext cx="3810000" cy="2543175"/>
          </a:xfrm>
          <a:prstGeom prst="rect">
            <a:avLst/>
          </a:prstGeom>
          <a:effectLst>
            <a:softEdge rad="0"/>
          </a:effectLst>
        </p:spPr>
      </p:pic>
      <p:sp>
        <p:nvSpPr>
          <p:cNvPr id="5" name="TextBox 4">
            <a:extLst>
              <a:ext uri="{FF2B5EF4-FFF2-40B4-BE49-F238E27FC236}">
                <a16:creationId xmlns:a16="http://schemas.microsoft.com/office/drawing/2014/main" id="{D30E213F-0335-4FC4-8367-F14FF50F8556}"/>
              </a:ext>
            </a:extLst>
          </p:cNvPr>
          <p:cNvSpPr txBox="1"/>
          <p:nvPr/>
        </p:nvSpPr>
        <p:spPr>
          <a:xfrm>
            <a:off x="185351" y="5518355"/>
            <a:ext cx="4658498" cy="2543175"/>
          </a:xfrm>
          <a:prstGeom prst="rect">
            <a:avLst/>
          </a:prstGeom>
          <a:solidFill>
            <a:schemeClr val="bg1">
              <a:alpha val="0"/>
            </a:schemeClr>
          </a:solidFill>
          <a:ln>
            <a:solidFill>
              <a:schemeClr val="accent1"/>
            </a:solidFill>
          </a:ln>
        </p:spPr>
        <p:txBody>
          <a:bodyPr wrap="square" rtlCol="0">
            <a:spAutoFit/>
          </a:bodyPr>
          <a:lstStyle/>
          <a:p>
            <a:endParaRPr lang="en-US" dirty="0"/>
          </a:p>
        </p:txBody>
      </p:sp>
      <p:pic>
        <p:nvPicPr>
          <p:cNvPr id="6" name="Picture 5">
            <a:extLst>
              <a:ext uri="{FF2B5EF4-FFF2-40B4-BE49-F238E27FC236}">
                <a16:creationId xmlns:a16="http://schemas.microsoft.com/office/drawing/2014/main" id="{9A32A61F-D4CD-4606-963A-17DB84449B23}"/>
              </a:ext>
            </a:extLst>
          </p:cNvPr>
          <p:cNvPicPr>
            <a:picLocks noChangeAspect="1"/>
          </p:cNvPicPr>
          <p:nvPr/>
        </p:nvPicPr>
        <p:blipFill>
          <a:blip r:embed="rId4"/>
          <a:stretch>
            <a:fillRect/>
          </a:stretch>
        </p:blipFill>
        <p:spPr>
          <a:xfrm>
            <a:off x="5683851" y="5460135"/>
            <a:ext cx="4819393" cy="2659614"/>
          </a:xfrm>
          <a:prstGeom prst="rect">
            <a:avLst/>
          </a:prstGeom>
        </p:spPr>
      </p:pic>
    </p:spTree>
    <p:extLst>
      <p:ext uri="{BB962C8B-B14F-4D97-AF65-F5344CB8AC3E}">
        <p14:creationId xmlns:p14="http://schemas.microsoft.com/office/powerpoint/2010/main" val="1569410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28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6" name="Freeform: Shape 15">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1956524" y="2761118"/>
            <a:ext cx="3976881" cy="5111531"/>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Picture 1">
            <a:extLst>
              <a:ext uri="{FF2B5EF4-FFF2-40B4-BE49-F238E27FC236}">
                <a16:creationId xmlns:a16="http://schemas.microsoft.com/office/drawing/2014/main" id="{ADFF18F0-2BE9-4887-9D20-C85C803682BA}"/>
              </a:ext>
            </a:extLst>
          </p:cNvPr>
          <p:cNvPicPr>
            <a:picLocks noChangeAspect="1"/>
          </p:cNvPicPr>
          <p:nvPr/>
        </p:nvPicPr>
        <p:blipFill rotWithShape="1">
          <a:blip r:embed="rId2"/>
          <a:srcRect r="1" b="8218"/>
          <a:stretch/>
        </p:blipFill>
        <p:spPr>
          <a:xfrm>
            <a:off x="2119120" y="653156"/>
            <a:ext cx="6985731" cy="6411678"/>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2411252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D08AF4-F4E3-437C-A8A0-F0BE77E03CA0}"/>
              </a:ext>
            </a:extLst>
          </p:cNvPr>
          <p:cNvPicPr>
            <a:picLocks noChangeAspect="1"/>
          </p:cNvPicPr>
          <p:nvPr/>
        </p:nvPicPr>
        <p:blipFill>
          <a:blip r:embed="rId2"/>
          <a:stretch>
            <a:fillRect/>
          </a:stretch>
        </p:blipFill>
        <p:spPr>
          <a:xfrm>
            <a:off x="0" y="1"/>
            <a:ext cx="10972800" cy="4114800"/>
          </a:xfrm>
          <a:prstGeom prst="rect">
            <a:avLst/>
          </a:prstGeom>
        </p:spPr>
      </p:pic>
      <p:sp>
        <p:nvSpPr>
          <p:cNvPr id="3" name="TextBox 2">
            <a:extLst>
              <a:ext uri="{FF2B5EF4-FFF2-40B4-BE49-F238E27FC236}">
                <a16:creationId xmlns:a16="http://schemas.microsoft.com/office/drawing/2014/main" id="{A19B55D1-F0AE-492A-8FF9-339BBD4FC74B}"/>
              </a:ext>
            </a:extLst>
          </p:cNvPr>
          <p:cNvSpPr txBox="1"/>
          <p:nvPr/>
        </p:nvSpPr>
        <p:spPr>
          <a:xfrm>
            <a:off x="105032" y="4259282"/>
            <a:ext cx="10762735" cy="3970318"/>
          </a:xfrm>
          <a:prstGeom prst="rect">
            <a:avLst/>
          </a:prstGeom>
          <a:noFill/>
        </p:spPr>
        <p:txBody>
          <a:bodyPr wrap="square" rtlCol="0">
            <a:spAutoFit/>
          </a:bodyPr>
          <a:lstStyle/>
          <a:p>
            <a:pPr marL="285750" indent="-285750" algn="ctr">
              <a:buFont typeface="Arial" panose="020B0604020202020204" pitchFamily="34" charset="0"/>
              <a:buChar char="•"/>
            </a:pPr>
            <a:r>
              <a:rPr lang="en-US" sz="2800" dirty="0"/>
              <a:t>Child abuse of any kind</a:t>
            </a:r>
          </a:p>
          <a:p>
            <a:pPr marL="285750" indent="-285750" algn="ctr">
              <a:buFont typeface="Arial" panose="020B0604020202020204" pitchFamily="34" charset="0"/>
              <a:buChar char="•"/>
            </a:pPr>
            <a:endParaRPr lang="en-US" sz="2800" dirty="0"/>
          </a:p>
          <a:p>
            <a:pPr marL="285750" indent="-285750" algn="ctr">
              <a:buFont typeface="Arial" panose="020B0604020202020204" pitchFamily="34" charset="0"/>
              <a:buChar char="•"/>
            </a:pPr>
            <a:r>
              <a:rPr lang="en-US" sz="2800" dirty="0"/>
              <a:t>Suicide Ideation</a:t>
            </a:r>
          </a:p>
          <a:p>
            <a:pPr marL="285750" indent="-285750" algn="ctr">
              <a:buFont typeface="Arial" panose="020B0604020202020204" pitchFamily="34" charset="0"/>
              <a:buChar char="•"/>
            </a:pPr>
            <a:endParaRPr lang="en-US" sz="2800" dirty="0"/>
          </a:p>
          <a:p>
            <a:pPr marL="285750" indent="-285750" algn="ctr">
              <a:buFont typeface="Arial" panose="020B0604020202020204" pitchFamily="34" charset="0"/>
              <a:buChar char="•"/>
            </a:pPr>
            <a:r>
              <a:rPr lang="en-US" sz="2800" dirty="0"/>
              <a:t>Substance Abuse</a:t>
            </a:r>
          </a:p>
          <a:p>
            <a:pPr marL="285750" indent="-285750" algn="ctr">
              <a:buFont typeface="Arial" panose="020B0604020202020204" pitchFamily="34" charset="0"/>
              <a:buChar char="•"/>
            </a:pPr>
            <a:endParaRPr lang="en-US" sz="2800" dirty="0"/>
          </a:p>
          <a:p>
            <a:pPr marL="285750" indent="-285750" algn="ctr">
              <a:buFont typeface="Arial" panose="020B0604020202020204" pitchFamily="34" charset="0"/>
              <a:buChar char="•"/>
            </a:pPr>
            <a:r>
              <a:rPr lang="en-US" sz="2800" dirty="0"/>
              <a:t>HIB</a:t>
            </a:r>
          </a:p>
          <a:p>
            <a:pPr marL="285750" indent="-285750" algn="ctr">
              <a:buFont typeface="Arial" panose="020B0604020202020204" pitchFamily="34" charset="0"/>
              <a:buChar char="•"/>
            </a:pPr>
            <a:endParaRPr lang="en-US" sz="2800" dirty="0"/>
          </a:p>
          <a:p>
            <a:pPr marL="285750" indent="-285750" algn="ctr">
              <a:buFont typeface="Arial" panose="020B0604020202020204" pitchFamily="34" charset="0"/>
              <a:buChar char="•"/>
            </a:pPr>
            <a:r>
              <a:rPr lang="en-US" sz="2800" dirty="0"/>
              <a:t>Any matter considered imminent danger</a:t>
            </a:r>
          </a:p>
        </p:txBody>
      </p:sp>
    </p:spTree>
    <p:extLst>
      <p:ext uri="{BB962C8B-B14F-4D97-AF65-F5344CB8AC3E}">
        <p14:creationId xmlns:p14="http://schemas.microsoft.com/office/powerpoint/2010/main" val="3950965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34186-4788-41AF-BB80-F0712CCB8C38}"/>
              </a:ext>
            </a:extLst>
          </p:cNvPr>
          <p:cNvPicPr>
            <a:picLocks noChangeAspect="1"/>
          </p:cNvPicPr>
          <p:nvPr/>
        </p:nvPicPr>
        <p:blipFill>
          <a:blip r:embed="rId3"/>
          <a:stretch>
            <a:fillRect/>
          </a:stretch>
        </p:blipFill>
        <p:spPr>
          <a:xfrm>
            <a:off x="1676400" y="304800"/>
            <a:ext cx="7620000" cy="7620000"/>
          </a:xfrm>
          <a:prstGeom prst="rect">
            <a:avLst/>
          </a:prstGeom>
        </p:spPr>
      </p:pic>
    </p:spTree>
    <p:extLst>
      <p:ext uri="{BB962C8B-B14F-4D97-AF65-F5344CB8AC3E}">
        <p14:creationId xmlns:p14="http://schemas.microsoft.com/office/powerpoint/2010/main" val="2913823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917C70-70C7-4EC5-BB61-BB077CC540DB}"/>
              </a:ext>
            </a:extLst>
          </p:cNvPr>
          <p:cNvPicPr>
            <a:picLocks noChangeAspect="1"/>
          </p:cNvPicPr>
          <p:nvPr/>
        </p:nvPicPr>
        <p:blipFill>
          <a:blip r:embed="rId3"/>
          <a:stretch>
            <a:fillRect/>
          </a:stretch>
        </p:blipFill>
        <p:spPr>
          <a:xfrm>
            <a:off x="3530944" y="0"/>
            <a:ext cx="4451522" cy="2129312"/>
          </a:xfrm>
          <a:prstGeom prst="rect">
            <a:avLst/>
          </a:prstGeom>
        </p:spPr>
      </p:pic>
      <p:pic>
        <p:nvPicPr>
          <p:cNvPr id="4" name="Picture 3">
            <a:extLst>
              <a:ext uri="{FF2B5EF4-FFF2-40B4-BE49-F238E27FC236}">
                <a16:creationId xmlns:a16="http://schemas.microsoft.com/office/drawing/2014/main" id="{223D355E-5277-433A-9E46-695D15B2AF6B}"/>
              </a:ext>
            </a:extLst>
          </p:cNvPr>
          <p:cNvPicPr>
            <a:picLocks noChangeAspect="1"/>
          </p:cNvPicPr>
          <p:nvPr/>
        </p:nvPicPr>
        <p:blipFill>
          <a:blip r:embed="rId4"/>
          <a:stretch>
            <a:fillRect/>
          </a:stretch>
        </p:blipFill>
        <p:spPr>
          <a:xfrm>
            <a:off x="995362" y="2087519"/>
            <a:ext cx="8982075" cy="6229350"/>
          </a:xfrm>
          <a:prstGeom prst="rect">
            <a:avLst/>
          </a:prstGeom>
        </p:spPr>
      </p:pic>
    </p:spTree>
    <p:extLst>
      <p:ext uri="{BB962C8B-B14F-4D97-AF65-F5344CB8AC3E}">
        <p14:creationId xmlns:p14="http://schemas.microsoft.com/office/powerpoint/2010/main" val="3881677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972800" cy="8229600"/>
          </a:xfrm>
          <a:prstGeom prst="rect">
            <a:avLst/>
          </a:prstGeom>
          <a:solidFill>
            <a:srgbClr val="BEB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10972800" cy="82296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492" y="-4764"/>
            <a:ext cx="9298034" cy="8249773"/>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1">
            <a:extLst>
              <a:ext uri="{FF2B5EF4-FFF2-40B4-BE49-F238E27FC236}">
                <a16:creationId xmlns:a16="http://schemas.microsoft.com/office/drawing/2014/main" id="{FADC1F15-5B59-4892-A433-64707C53E9F2}"/>
              </a:ext>
            </a:extLst>
          </p:cNvPr>
          <p:cNvPicPr>
            <a:picLocks noChangeAspect="1"/>
          </p:cNvPicPr>
          <p:nvPr/>
        </p:nvPicPr>
        <p:blipFill>
          <a:blip r:embed="rId3"/>
          <a:stretch>
            <a:fillRect/>
          </a:stretch>
        </p:blipFill>
        <p:spPr>
          <a:xfrm>
            <a:off x="2727142" y="1406434"/>
            <a:ext cx="5416731" cy="5416731"/>
          </a:xfrm>
          <a:prstGeom prst="rect">
            <a:avLst/>
          </a:prstGeom>
        </p:spPr>
      </p:pic>
    </p:spTree>
    <p:extLst>
      <p:ext uri="{BB962C8B-B14F-4D97-AF65-F5344CB8AC3E}">
        <p14:creationId xmlns:p14="http://schemas.microsoft.com/office/powerpoint/2010/main" val="262463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2800" cy="8229600"/>
          </a:xfrm>
          <a:prstGeom prst="rect">
            <a:avLst/>
          </a:prstGeom>
          <a:solidFill>
            <a:srgbClr val="171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5A5751F-7083-4027-8C61-08EA5AC61927}"/>
              </a:ext>
            </a:extLst>
          </p:cNvPr>
          <p:cNvPicPr>
            <a:picLocks noChangeAspect="1"/>
          </p:cNvPicPr>
          <p:nvPr/>
        </p:nvPicPr>
        <p:blipFill rotWithShape="1">
          <a:blip r:embed="rId2">
            <a:extLst>
              <a:ext uri="{28A0092B-C50C-407E-A947-70E740481C1C}">
                <a14:useLocalDpi xmlns:a14="http://schemas.microsoft.com/office/drawing/2010/main" val="0"/>
              </a:ext>
            </a:extLst>
          </a:blip>
          <a:srcRect l="7142" r="10277" b="-1"/>
          <a:stretch/>
        </p:blipFill>
        <p:spPr>
          <a:xfrm>
            <a:off x="579120" y="772160"/>
            <a:ext cx="9814559" cy="6685279"/>
          </a:xfrm>
          <a:prstGeom prst="rect">
            <a:avLst/>
          </a:prstGeom>
        </p:spPr>
      </p:pic>
      <p:sp>
        <p:nvSpPr>
          <p:cNvPr id="10" name="Rectangle 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10" y="576072"/>
            <a:ext cx="10114179" cy="7077456"/>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371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905F2F-5EFE-4025-B588-C61AFCE84E59}"/>
              </a:ext>
            </a:extLst>
          </p:cNvPr>
          <p:cNvPicPr>
            <a:picLocks noChangeAspect="1"/>
          </p:cNvPicPr>
          <p:nvPr/>
        </p:nvPicPr>
        <p:blipFill>
          <a:blip r:embed="rId2"/>
          <a:stretch>
            <a:fillRect/>
          </a:stretch>
        </p:blipFill>
        <p:spPr>
          <a:xfrm>
            <a:off x="0" y="457200"/>
            <a:ext cx="10972800" cy="7315200"/>
          </a:xfrm>
          <a:prstGeom prst="rect">
            <a:avLst/>
          </a:prstGeom>
        </p:spPr>
      </p:pic>
    </p:spTree>
    <p:extLst>
      <p:ext uri="{BB962C8B-B14F-4D97-AF65-F5344CB8AC3E}">
        <p14:creationId xmlns:p14="http://schemas.microsoft.com/office/powerpoint/2010/main" val="2828442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BF99F-0382-491B-A3B4-8B9E40745E65}"/>
              </a:ext>
            </a:extLst>
          </p:cNvPr>
          <p:cNvPicPr>
            <a:picLocks noChangeAspect="1"/>
          </p:cNvPicPr>
          <p:nvPr/>
        </p:nvPicPr>
        <p:blipFill>
          <a:blip r:embed="rId2"/>
          <a:stretch>
            <a:fillRect/>
          </a:stretch>
        </p:blipFill>
        <p:spPr>
          <a:xfrm>
            <a:off x="0" y="457200"/>
            <a:ext cx="10972800" cy="7315200"/>
          </a:xfrm>
          <a:prstGeom prst="rect">
            <a:avLst/>
          </a:prstGeom>
        </p:spPr>
      </p:pic>
    </p:spTree>
    <p:extLst>
      <p:ext uri="{BB962C8B-B14F-4D97-AF65-F5344CB8AC3E}">
        <p14:creationId xmlns:p14="http://schemas.microsoft.com/office/powerpoint/2010/main" val="139100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35B03-64E6-4585-BA7F-BBB33B140EE7}"/>
              </a:ext>
            </a:extLst>
          </p:cNvPr>
          <p:cNvPicPr>
            <a:picLocks noChangeAspect="1"/>
          </p:cNvPicPr>
          <p:nvPr/>
        </p:nvPicPr>
        <p:blipFill>
          <a:blip r:embed="rId2"/>
          <a:stretch>
            <a:fillRect/>
          </a:stretch>
        </p:blipFill>
        <p:spPr>
          <a:xfrm>
            <a:off x="0" y="457200"/>
            <a:ext cx="10972800" cy="7315200"/>
          </a:xfrm>
          <a:prstGeom prst="rect">
            <a:avLst/>
          </a:prstGeom>
        </p:spPr>
      </p:pic>
    </p:spTree>
    <p:extLst>
      <p:ext uri="{BB962C8B-B14F-4D97-AF65-F5344CB8AC3E}">
        <p14:creationId xmlns:p14="http://schemas.microsoft.com/office/powerpoint/2010/main" val="1117761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24607-4192-40A3-9C90-F128BB504540}"/>
              </a:ext>
            </a:extLst>
          </p:cNvPr>
          <p:cNvPicPr>
            <a:picLocks noChangeAspect="1"/>
          </p:cNvPicPr>
          <p:nvPr/>
        </p:nvPicPr>
        <p:blipFill>
          <a:blip r:embed="rId2"/>
          <a:stretch>
            <a:fillRect/>
          </a:stretch>
        </p:blipFill>
        <p:spPr>
          <a:xfrm>
            <a:off x="0" y="457200"/>
            <a:ext cx="10972800" cy="7315200"/>
          </a:xfrm>
          <a:prstGeom prst="rect">
            <a:avLst/>
          </a:prstGeom>
        </p:spPr>
      </p:pic>
      <p:pic>
        <p:nvPicPr>
          <p:cNvPr id="3" name="Picture 2">
            <a:extLst>
              <a:ext uri="{FF2B5EF4-FFF2-40B4-BE49-F238E27FC236}">
                <a16:creationId xmlns:a16="http://schemas.microsoft.com/office/drawing/2014/main" id="{74EB9162-DD61-4143-9027-50E404D2F263}"/>
              </a:ext>
            </a:extLst>
          </p:cNvPr>
          <p:cNvPicPr>
            <a:picLocks noChangeAspect="1"/>
          </p:cNvPicPr>
          <p:nvPr/>
        </p:nvPicPr>
        <p:blipFill>
          <a:blip r:embed="rId3"/>
          <a:stretch>
            <a:fillRect/>
          </a:stretch>
        </p:blipFill>
        <p:spPr>
          <a:xfrm>
            <a:off x="2038865" y="4921638"/>
            <a:ext cx="6178378" cy="2850762"/>
          </a:xfrm>
          <a:prstGeom prst="rect">
            <a:avLst/>
          </a:prstGeom>
        </p:spPr>
      </p:pic>
    </p:spTree>
    <p:extLst>
      <p:ext uri="{BB962C8B-B14F-4D97-AF65-F5344CB8AC3E}">
        <p14:creationId xmlns:p14="http://schemas.microsoft.com/office/powerpoint/2010/main" val="714487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ED9AD8-347A-4AF2-809C-E945CDB0482A}"/>
              </a:ext>
            </a:extLst>
          </p:cNvPr>
          <p:cNvPicPr>
            <a:picLocks noChangeAspect="1"/>
          </p:cNvPicPr>
          <p:nvPr/>
        </p:nvPicPr>
        <p:blipFill>
          <a:blip r:embed="rId2"/>
          <a:stretch>
            <a:fillRect/>
          </a:stretch>
        </p:blipFill>
        <p:spPr>
          <a:xfrm>
            <a:off x="0" y="457200"/>
            <a:ext cx="10972800" cy="7315200"/>
          </a:xfrm>
          <a:prstGeom prst="rect">
            <a:avLst/>
          </a:prstGeom>
        </p:spPr>
      </p:pic>
      <p:sp>
        <p:nvSpPr>
          <p:cNvPr id="3" name="Arrow: Right 2">
            <a:extLst>
              <a:ext uri="{FF2B5EF4-FFF2-40B4-BE49-F238E27FC236}">
                <a16:creationId xmlns:a16="http://schemas.microsoft.com/office/drawing/2014/main" id="{EA2E35F1-947E-4A32-B1DA-B6C978D8A0C9}"/>
              </a:ext>
            </a:extLst>
          </p:cNvPr>
          <p:cNvSpPr/>
          <p:nvPr/>
        </p:nvSpPr>
        <p:spPr>
          <a:xfrm rot="19907191">
            <a:off x="2770475" y="5064760"/>
            <a:ext cx="3645243" cy="8017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73340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indefinite" fill="remove" grpId="0" nodeType="clickEffect">
                                  <p:stCondLst>
                                    <p:cond delay="0"/>
                                  </p:stCondLst>
                                  <p:childTnLst>
                                    <p:animClr clrSpc="rgb" dir="cw">
                                      <p:cBhvr override="childStyle">
                                        <p:cTn id="6" dur="500" autoRev="1" fill="remove"/>
                                        <p:tgtEl>
                                          <p:spTgt spid="3"/>
                                        </p:tgtEl>
                                        <p:attrNameLst>
                                          <p:attrName>style.color</p:attrName>
                                        </p:attrNameLst>
                                      </p:cBhvr>
                                      <p:to>
                                        <a:schemeClr val="bg1"/>
                                      </p:to>
                                    </p:animClr>
                                    <p:animClr clrSpc="rgb" dir="cw">
                                      <p:cBhvr>
                                        <p:cTn id="7" dur="500" autoRev="1" fill="remove"/>
                                        <p:tgtEl>
                                          <p:spTgt spid="3"/>
                                        </p:tgtEl>
                                        <p:attrNameLst>
                                          <p:attrName>fillcolor</p:attrName>
                                        </p:attrNameLst>
                                      </p:cBhvr>
                                      <p:to>
                                        <a:schemeClr val="bg1"/>
                                      </p:to>
                                    </p:animClr>
                                    <p:set>
                                      <p:cBhvr>
                                        <p:cTn id="8" dur="500" autoRev="1" fill="remove"/>
                                        <p:tgtEl>
                                          <p:spTgt spid="3"/>
                                        </p:tgtEl>
                                        <p:attrNameLst>
                                          <p:attrName>fill.type</p:attrName>
                                        </p:attrNameLst>
                                      </p:cBhvr>
                                      <p:to>
                                        <p:strVal val="solid"/>
                                      </p:to>
                                    </p:set>
                                    <p:set>
                                      <p:cBhvr>
                                        <p:cTn id="9" dur="50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042BAD-C31C-4400-A362-AF642F7D1C42}"/>
              </a:ext>
            </a:extLst>
          </p:cNvPr>
          <p:cNvPicPr>
            <a:picLocks noChangeAspect="1"/>
          </p:cNvPicPr>
          <p:nvPr/>
        </p:nvPicPr>
        <p:blipFill rotWithShape="1">
          <a:blip r:embed="rId2"/>
          <a:srcRect t="25694" r="1" b="9994"/>
          <a:stretch/>
        </p:blipFill>
        <p:spPr>
          <a:xfrm>
            <a:off x="20" y="10"/>
            <a:ext cx="10972780" cy="8229590"/>
          </a:xfrm>
          <a:prstGeom prst="rect">
            <a:avLst/>
          </a:prstGeom>
        </p:spPr>
      </p:pic>
    </p:spTree>
    <p:extLst>
      <p:ext uri="{BB962C8B-B14F-4D97-AF65-F5344CB8AC3E}">
        <p14:creationId xmlns:p14="http://schemas.microsoft.com/office/powerpoint/2010/main" val="3283125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2800" cy="8229600"/>
          </a:xfrm>
          <a:prstGeom prst="rect">
            <a:avLst/>
          </a:prstGeom>
          <a:solidFill>
            <a:srgbClr val="426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10" y="576072"/>
            <a:ext cx="10114179" cy="7077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53B5287-03E4-4E01-AD12-602F11C4EBA6}"/>
              </a:ext>
            </a:extLst>
          </p:cNvPr>
          <p:cNvPicPr>
            <a:picLocks noChangeAspect="1"/>
          </p:cNvPicPr>
          <p:nvPr/>
        </p:nvPicPr>
        <p:blipFill>
          <a:blip r:embed="rId3"/>
          <a:stretch>
            <a:fillRect/>
          </a:stretch>
        </p:blipFill>
        <p:spPr>
          <a:xfrm>
            <a:off x="641994" y="772160"/>
            <a:ext cx="9688810" cy="6685279"/>
          </a:xfrm>
          <a:prstGeom prst="rect">
            <a:avLst/>
          </a:prstGeom>
        </p:spPr>
      </p:pic>
    </p:spTree>
    <p:extLst>
      <p:ext uri="{BB962C8B-B14F-4D97-AF65-F5344CB8AC3E}">
        <p14:creationId xmlns:p14="http://schemas.microsoft.com/office/powerpoint/2010/main" val="2910853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water, sky, holding, person&#10;&#10;Description automatically generated">
            <a:extLst>
              <a:ext uri="{FF2B5EF4-FFF2-40B4-BE49-F238E27FC236}">
                <a16:creationId xmlns:a16="http://schemas.microsoft.com/office/drawing/2014/main" id="{510CC2E8-EA06-43B6-8A1A-739A1BDE2684}"/>
              </a:ext>
            </a:extLst>
          </p:cNvPr>
          <p:cNvPicPr>
            <a:picLocks noChangeAspect="1"/>
          </p:cNvPicPr>
          <p:nvPr/>
        </p:nvPicPr>
        <p:blipFill rotWithShape="1">
          <a:blip r:embed="rId3">
            <a:extLst>
              <a:ext uri="{28A0092B-C50C-407E-A947-70E740481C1C}">
                <a14:useLocalDpi xmlns:a14="http://schemas.microsoft.com/office/drawing/2010/main" val="0"/>
              </a:ext>
            </a:extLst>
          </a:blip>
          <a:srcRect l="892" r="2467" b="-2"/>
          <a:stretch/>
        </p:blipFill>
        <p:spPr>
          <a:xfrm>
            <a:off x="-822958" y="-4570"/>
            <a:ext cx="11914631" cy="8229600"/>
          </a:xfrm>
          <a:prstGeom prst="rect">
            <a:avLst/>
          </a:prstGeom>
        </p:spPr>
      </p:pic>
      <p:pic>
        <p:nvPicPr>
          <p:cNvPr id="8" name="Picture 7">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6875" r="11688"/>
          <a:stretch/>
        </p:blipFill>
        <p:spPr>
          <a:xfrm>
            <a:off x="-822958" y="0"/>
            <a:ext cx="11914631" cy="8229600"/>
          </a:xfrm>
          <a:prstGeom prst="rect">
            <a:avLst/>
          </a:prstGeom>
        </p:spPr>
      </p:pic>
    </p:spTree>
    <p:extLst>
      <p:ext uri="{BB962C8B-B14F-4D97-AF65-F5344CB8AC3E}">
        <p14:creationId xmlns:p14="http://schemas.microsoft.com/office/powerpoint/2010/main" val="2817130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2800" cy="8229600"/>
          </a:xfrm>
          <a:prstGeom prst="rect">
            <a:avLst/>
          </a:prstGeom>
          <a:solidFill>
            <a:srgbClr val="2B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10" y="576072"/>
            <a:ext cx="10114179" cy="7077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5B8C7DC-9AC9-4C37-AB7A-3C808D8258B1}"/>
              </a:ext>
            </a:extLst>
          </p:cNvPr>
          <p:cNvPicPr>
            <a:picLocks noChangeAspect="1"/>
          </p:cNvPicPr>
          <p:nvPr/>
        </p:nvPicPr>
        <p:blipFill>
          <a:blip r:embed="rId3"/>
          <a:stretch>
            <a:fillRect/>
          </a:stretch>
        </p:blipFill>
        <p:spPr>
          <a:xfrm>
            <a:off x="2143760" y="772160"/>
            <a:ext cx="6685279" cy="6685279"/>
          </a:xfrm>
          <a:prstGeom prst="rect">
            <a:avLst/>
          </a:prstGeom>
        </p:spPr>
      </p:pic>
    </p:spTree>
    <p:extLst>
      <p:ext uri="{BB962C8B-B14F-4D97-AF65-F5344CB8AC3E}">
        <p14:creationId xmlns:p14="http://schemas.microsoft.com/office/powerpoint/2010/main" val="1121480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972800" cy="8229600"/>
          </a:xfrm>
          <a:prstGeom prst="rect">
            <a:avLst/>
          </a:prstGeom>
          <a:solidFill>
            <a:srgbClr val="3F7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10972800" cy="82296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492" y="-4764"/>
            <a:ext cx="9298034" cy="8249773"/>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1">
            <a:extLst>
              <a:ext uri="{FF2B5EF4-FFF2-40B4-BE49-F238E27FC236}">
                <a16:creationId xmlns:a16="http://schemas.microsoft.com/office/drawing/2014/main" id="{32D6F834-5F35-4F34-8F67-4F86BA3821CA}"/>
              </a:ext>
            </a:extLst>
          </p:cNvPr>
          <p:cNvPicPr>
            <a:picLocks noChangeAspect="1"/>
          </p:cNvPicPr>
          <p:nvPr/>
        </p:nvPicPr>
        <p:blipFill>
          <a:blip r:embed="rId3"/>
          <a:stretch>
            <a:fillRect/>
          </a:stretch>
        </p:blipFill>
        <p:spPr>
          <a:xfrm>
            <a:off x="1288488" y="966366"/>
            <a:ext cx="8395823" cy="6296867"/>
          </a:xfrm>
          <a:prstGeom prst="rect">
            <a:avLst/>
          </a:prstGeom>
        </p:spPr>
      </p:pic>
    </p:spTree>
    <p:extLst>
      <p:ext uri="{BB962C8B-B14F-4D97-AF65-F5344CB8AC3E}">
        <p14:creationId xmlns:p14="http://schemas.microsoft.com/office/powerpoint/2010/main" val="109652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972800" cy="8229600"/>
          </a:xfrm>
          <a:prstGeom prst="rect">
            <a:avLst/>
          </a:prstGeom>
          <a:solidFill>
            <a:srgbClr val="4F3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10972800" cy="82296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492" y="-4764"/>
            <a:ext cx="9298034" cy="8249773"/>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1">
            <a:extLst>
              <a:ext uri="{FF2B5EF4-FFF2-40B4-BE49-F238E27FC236}">
                <a16:creationId xmlns:a16="http://schemas.microsoft.com/office/drawing/2014/main" id="{7DD2F53F-AC7C-4FE0-B05C-9C71556DD28F}"/>
              </a:ext>
            </a:extLst>
          </p:cNvPr>
          <p:cNvPicPr>
            <a:picLocks noChangeAspect="1"/>
          </p:cNvPicPr>
          <p:nvPr/>
        </p:nvPicPr>
        <p:blipFill>
          <a:blip r:embed="rId3"/>
          <a:stretch>
            <a:fillRect/>
          </a:stretch>
        </p:blipFill>
        <p:spPr>
          <a:xfrm>
            <a:off x="2727142" y="1406434"/>
            <a:ext cx="5416731" cy="5416731"/>
          </a:xfrm>
          <a:prstGeom prst="rect">
            <a:avLst/>
          </a:prstGeom>
        </p:spPr>
      </p:pic>
    </p:spTree>
    <p:extLst>
      <p:ext uri="{BB962C8B-B14F-4D97-AF65-F5344CB8AC3E}">
        <p14:creationId xmlns:p14="http://schemas.microsoft.com/office/powerpoint/2010/main" val="2927755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09430E-2718-448A-9073-E1F5CAE8011E}"/>
              </a:ext>
            </a:extLst>
          </p:cNvPr>
          <p:cNvPicPr>
            <a:picLocks noChangeAspect="1"/>
          </p:cNvPicPr>
          <p:nvPr/>
        </p:nvPicPr>
        <p:blipFill rotWithShape="1">
          <a:blip r:embed="rId2"/>
          <a:srcRect t="8188" b="35562"/>
          <a:stretch/>
        </p:blipFill>
        <p:spPr>
          <a:xfrm>
            <a:off x="20" y="10"/>
            <a:ext cx="10972780" cy="8229590"/>
          </a:xfrm>
          <a:prstGeom prst="rect">
            <a:avLst/>
          </a:prstGeom>
        </p:spPr>
      </p:pic>
    </p:spTree>
    <p:extLst>
      <p:ext uri="{BB962C8B-B14F-4D97-AF65-F5344CB8AC3E}">
        <p14:creationId xmlns:p14="http://schemas.microsoft.com/office/powerpoint/2010/main" val="1454731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972800" cy="8229600"/>
          </a:xfrm>
          <a:prstGeom prst="rect">
            <a:avLst/>
          </a:prstGeom>
          <a:solidFill>
            <a:srgbClr val="475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10972800" cy="82296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492" y="-4764"/>
            <a:ext cx="9298034" cy="8249773"/>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Picture 2" descr="A screen shot of a person&#10;&#10;Description automatically generated">
            <a:extLst>
              <a:ext uri="{FF2B5EF4-FFF2-40B4-BE49-F238E27FC236}">
                <a16:creationId xmlns:a16="http://schemas.microsoft.com/office/drawing/2014/main" id="{79F0C9EE-857D-4374-8395-10BD74729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629" y="1854049"/>
            <a:ext cx="6505758" cy="4521501"/>
          </a:xfrm>
          <a:prstGeom prst="rect">
            <a:avLst/>
          </a:prstGeom>
        </p:spPr>
      </p:pic>
    </p:spTree>
    <p:extLst>
      <p:ext uri="{BB962C8B-B14F-4D97-AF65-F5344CB8AC3E}">
        <p14:creationId xmlns:p14="http://schemas.microsoft.com/office/powerpoint/2010/main" val="2768691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2800" cy="8229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10" y="576072"/>
            <a:ext cx="10114179" cy="70774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119" y="772161"/>
            <a:ext cx="9814560" cy="6685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ED792E1-E8E4-4510-A9F0-A0A3B73B0891}"/>
              </a:ext>
            </a:extLst>
          </p:cNvPr>
          <p:cNvPicPr>
            <a:picLocks noChangeAspect="1"/>
          </p:cNvPicPr>
          <p:nvPr/>
        </p:nvPicPr>
        <p:blipFill>
          <a:blip r:embed="rId2"/>
          <a:stretch>
            <a:fillRect/>
          </a:stretch>
        </p:blipFill>
        <p:spPr>
          <a:xfrm>
            <a:off x="2730425" y="1348232"/>
            <a:ext cx="5511944" cy="5525760"/>
          </a:xfrm>
          <a:prstGeom prst="rect">
            <a:avLst/>
          </a:prstGeom>
        </p:spPr>
      </p:pic>
    </p:spTree>
    <p:extLst>
      <p:ext uri="{BB962C8B-B14F-4D97-AF65-F5344CB8AC3E}">
        <p14:creationId xmlns:p14="http://schemas.microsoft.com/office/powerpoint/2010/main" val="228778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2800" cy="8229600"/>
          </a:xfrm>
          <a:prstGeom prst="rect">
            <a:avLst/>
          </a:prstGeom>
          <a:solidFill>
            <a:srgbClr val="5A7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10" y="576072"/>
            <a:ext cx="10114179" cy="7077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ell phone&#10;&#10;Description automatically generated">
            <a:extLst>
              <a:ext uri="{FF2B5EF4-FFF2-40B4-BE49-F238E27FC236}">
                <a16:creationId xmlns:a16="http://schemas.microsoft.com/office/drawing/2014/main" id="{F6006BF9-05B2-47D4-98D8-83934D7DE92C}"/>
              </a:ext>
            </a:extLst>
          </p:cNvPr>
          <p:cNvPicPr>
            <a:picLocks noChangeAspect="1"/>
          </p:cNvPicPr>
          <p:nvPr/>
        </p:nvPicPr>
        <p:blipFill>
          <a:blip r:embed="rId2"/>
          <a:stretch>
            <a:fillRect/>
          </a:stretch>
        </p:blipFill>
        <p:spPr>
          <a:xfrm>
            <a:off x="1014641" y="772160"/>
            <a:ext cx="8943517" cy="6685279"/>
          </a:xfrm>
          <a:prstGeom prst="rect">
            <a:avLst/>
          </a:prstGeom>
        </p:spPr>
      </p:pic>
    </p:spTree>
    <p:extLst>
      <p:ext uri="{BB962C8B-B14F-4D97-AF65-F5344CB8AC3E}">
        <p14:creationId xmlns:p14="http://schemas.microsoft.com/office/powerpoint/2010/main" val="2090946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55EDA3-E642-416A-ABD7-6EA1AC000B89}"/>
              </a:ext>
            </a:extLst>
          </p:cNvPr>
          <p:cNvPicPr>
            <a:picLocks noChangeAspect="1"/>
          </p:cNvPicPr>
          <p:nvPr/>
        </p:nvPicPr>
        <p:blipFill>
          <a:blip r:embed="rId2"/>
          <a:stretch>
            <a:fillRect/>
          </a:stretch>
        </p:blipFill>
        <p:spPr>
          <a:xfrm>
            <a:off x="0" y="1816443"/>
            <a:ext cx="10972800" cy="5597611"/>
          </a:xfrm>
          <a:prstGeom prst="rect">
            <a:avLst/>
          </a:prstGeom>
        </p:spPr>
      </p:pic>
      <p:sp>
        <p:nvSpPr>
          <p:cNvPr id="3" name="TextBox 2">
            <a:extLst>
              <a:ext uri="{FF2B5EF4-FFF2-40B4-BE49-F238E27FC236}">
                <a16:creationId xmlns:a16="http://schemas.microsoft.com/office/drawing/2014/main" id="{2F1E6348-187D-443D-8402-ACE610AE9381}"/>
              </a:ext>
            </a:extLst>
          </p:cNvPr>
          <p:cNvSpPr txBox="1"/>
          <p:nvPr/>
        </p:nvSpPr>
        <p:spPr>
          <a:xfrm>
            <a:off x="778476" y="395416"/>
            <a:ext cx="9638270" cy="1015663"/>
          </a:xfrm>
          <a:prstGeom prst="rect">
            <a:avLst/>
          </a:prstGeom>
          <a:noFill/>
        </p:spPr>
        <p:txBody>
          <a:bodyPr wrap="square" rtlCol="0">
            <a:spAutoFit/>
          </a:bodyPr>
          <a:lstStyle/>
          <a:p>
            <a:r>
              <a:rPr lang="en-US" sz="6000" dirty="0"/>
              <a:t>2019-2020 Faculty Cohorts</a:t>
            </a:r>
          </a:p>
        </p:txBody>
      </p:sp>
    </p:spTree>
    <p:extLst>
      <p:ext uri="{BB962C8B-B14F-4D97-AF65-F5344CB8AC3E}">
        <p14:creationId xmlns:p14="http://schemas.microsoft.com/office/powerpoint/2010/main" val="2759249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CCFE90-068E-4B19-834B-2DE397DB2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1184"/>
            <a:ext cx="10972800" cy="6172200"/>
          </a:xfrm>
          <a:prstGeom prst="rect">
            <a:avLst/>
          </a:prstGeom>
        </p:spPr>
      </p:pic>
    </p:spTree>
    <p:extLst>
      <p:ext uri="{BB962C8B-B14F-4D97-AF65-F5344CB8AC3E}">
        <p14:creationId xmlns:p14="http://schemas.microsoft.com/office/powerpoint/2010/main" val="2319578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CD8D8-1F3F-471B-8984-2866AC9566A8}"/>
              </a:ext>
            </a:extLst>
          </p:cNvPr>
          <p:cNvPicPr>
            <a:picLocks noChangeAspect="1"/>
          </p:cNvPicPr>
          <p:nvPr/>
        </p:nvPicPr>
        <p:blipFill>
          <a:blip r:embed="rId2"/>
          <a:stretch>
            <a:fillRect/>
          </a:stretch>
        </p:blipFill>
        <p:spPr>
          <a:xfrm>
            <a:off x="0" y="457200"/>
            <a:ext cx="10972800" cy="7315200"/>
          </a:xfrm>
          <a:prstGeom prst="rect">
            <a:avLst/>
          </a:prstGeom>
        </p:spPr>
      </p:pic>
    </p:spTree>
    <p:extLst>
      <p:ext uri="{BB962C8B-B14F-4D97-AF65-F5344CB8AC3E}">
        <p14:creationId xmlns:p14="http://schemas.microsoft.com/office/powerpoint/2010/main" val="3028484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water, sky, holding, person&#10;&#10;Description automatically generated">
            <a:extLst>
              <a:ext uri="{FF2B5EF4-FFF2-40B4-BE49-F238E27FC236}">
                <a16:creationId xmlns:a16="http://schemas.microsoft.com/office/drawing/2014/main" id="{E88AE35C-B00B-4E1A-8437-6BBE9EE13801}"/>
              </a:ext>
            </a:extLst>
          </p:cNvPr>
          <p:cNvPicPr>
            <a:picLocks noChangeAspect="1"/>
          </p:cNvPicPr>
          <p:nvPr/>
        </p:nvPicPr>
        <p:blipFill rotWithShape="1">
          <a:blip r:embed="rId5">
            <a:extLst>
              <a:ext uri="{28A0092B-C50C-407E-A947-70E740481C1C}">
                <a14:useLocalDpi xmlns:a14="http://schemas.microsoft.com/office/drawing/2010/main" val="0"/>
              </a:ext>
            </a:extLst>
          </a:blip>
          <a:srcRect l="892" r="2467" b="-2"/>
          <a:stretch/>
        </p:blipFill>
        <p:spPr>
          <a:xfrm>
            <a:off x="-822958" y="-4570"/>
            <a:ext cx="11914631" cy="8229600"/>
          </a:xfrm>
          <a:prstGeom prst="rect">
            <a:avLst/>
          </a:prstGeom>
        </p:spPr>
      </p:pic>
      <p:pic>
        <p:nvPicPr>
          <p:cNvPr id="8" name="Picture 7">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6875" r="11688"/>
          <a:stretch/>
        </p:blipFill>
        <p:spPr>
          <a:xfrm>
            <a:off x="-822958" y="0"/>
            <a:ext cx="11914631" cy="8229600"/>
          </a:xfrm>
          <a:prstGeom prst="rect">
            <a:avLst/>
          </a:prstGeom>
        </p:spPr>
      </p:pic>
      <p:pic>
        <p:nvPicPr>
          <p:cNvPr id="4" name="Tik Tok happy birthday trap remix 2019 - from YouTube">
            <a:hlinkClick r:id="" action="ppaction://media"/>
            <a:extLst>
              <a:ext uri="{FF2B5EF4-FFF2-40B4-BE49-F238E27FC236}">
                <a16:creationId xmlns:a16="http://schemas.microsoft.com/office/drawing/2014/main" id="{25285089-E944-4691-B764-A5FA4D8474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3200" y="7312915"/>
            <a:ext cx="609600" cy="609600"/>
          </a:xfrm>
          <a:prstGeom prst="rect">
            <a:avLst/>
          </a:prstGeom>
        </p:spPr>
      </p:pic>
    </p:spTree>
    <p:extLst>
      <p:ext uri="{BB962C8B-B14F-4D97-AF65-F5344CB8AC3E}">
        <p14:creationId xmlns:p14="http://schemas.microsoft.com/office/powerpoint/2010/main" val="16970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Calling">
            <a:hlinkClick r:id="" action="ppaction://media"/>
            <a:extLst>
              <a:ext uri="{FF2B5EF4-FFF2-40B4-BE49-F238E27FC236}">
                <a16:creationId xmlns:a16="http://schemas.microsoft.com/office/drawing/2014/main" id="{EDD2E039-3921-43A4-9F65-7AD980C524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28700"/>
            <a:ext cx="10972800" cy="6172200"/>
          </a:xfrm>
          <a:prstGeom prst="rect">
            <a:avLst/>
          </a:prstGeom>
        </p:spPr>
      </p:pic>
    </p:spTree>
    <p:extLst>
      <p:ext uri="{BB962C8B-B14F-4D97-AF65-F5344CB8AC3E}">
        <p14:creationId xmlns:p14="http://schemas.microsoft.com/office/powerpoint/2010/main" val="36620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55EDA3-E642-416A-ABD7-6EA1AC000B89}"/>
              </a:ext>
            </a:extLst>
          </p:cNvPr>
          <p:cNvPicPr>
            <a:picLocks noChangeAspect="1"/>
          </p:cNvPicPr>
          <p:nvPr/>
        </p:nvPicPr>
        <p:blipFill>
          <a:blip r:embed="rId2"/>
          <a:stretch>
            <a:fillRect/>
          </a:stretch>
        </p:blipFill>
        <p:spPr>
          <a:xfrm>
            <a:off x="0" y="1816443"/>
            <a:ext cx="10972800" cy="5597611"/>
          </a:xfrm>
          <a:prstGeom prst="rect">
            <a:avLst/>
          </a:prstGeom>
        </p:spPr>
      </p:pic>
      <p:sp>
        <p:nvSpPr>
          <p:cNvPr id="3" name="TextBox 2">
            <a:extLst>
              <a:ext uri="{FF2B5EF4-FFF2-40B4-BE49-F238E27FC236}">
                <a16:creationId xmlns:a16="http://schemas.microsoft.com/office/drawing/2014/main" id="{2F1E6348-187D-443D-8402-ACE610AE9381}"/>
              </a:ext>
            </a:extLst>
          </p:cNvPr>
          <p:cNvSpPr txBox="1"/>
          <p:nvPr/>
        </p:nvSpPr>
        <p:spPr>
          <a:xfrm>
            <a:off x="778476" y="395416"/>
            <a:ext cx="9638270" cy="1015663"/>
          </a:xfrm>
          <a:prstGeom prst="rect">
            <a:avLst/>
          </a:prstGeom>
          <a:noFill/>
        </p:spPr>
        <p:txBody>
          <a:bodyPr wrap="square" rtlCol="0">
            <a:spAutoFit/>
          </a:bodyPr>
          <a:lstStyle/>
          <a:p>
            <a:r>
              <a:rPr lang="en-US" sz="6000" dirty="0"/>
              <a:t>2019-2020 Faculty Cohorts</a:t>
            </a:r>
          </a:p>
        </p:txBody>
      </p:sp>
    </p:spTree>
    <p:extLst>
      <p:ext uri="{BB962C8B-B14F-4D97-AF65-F5344CB8AC3E}">
        <p14:creationId xmlns:p14="http://schemas.microsoft.com/office/powerpoint/2010/main" val="3352320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2800" cy="8229600"/>
          </a:xfrm>
          <a:prstGeom prst="rect">
            <a:avLst/>
          </a:prstGeom>
          <a:solidFill>
            <a:srgbClr val="787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10" y="576072"/>
            <a:ext cx="10114179" cy="7077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0CBA2D6-D272-4FD4-A35B-898BDEEFC89D}"/>
              </a:ext>
            </a:extLst>
          </p:cNvPr>
          <p:cNvPicPr>
            <a:picLocks noChangeAspect="1"/>
          </p:cNvPicPr>
          <p:nvPr/>
        </p:nvPicPr>
        <p:blipFill>
          <a:blip r:embed="rId3"/>
          <a:stretch>
            <a:fillRect/>
          </a:stretch>
        </p:blipFill>
        <p:spPr>
          <a:xfrm>
            <a:off x="1038020" y="772160"/>
            <a:ext cx="8896759" cy="6685279"/>
          </a:xfrm>
          <a:prstGeom prst="rect">
            <a:avLst/>
          </a:prstGeom>
        </p:spPr>
      </p:pic>
    </p:spTree>
    <p:extLst>
      <p:ext uri="{BB962C8B-B14F-4D97-AF65-F5344CB8AC3E}">
        <p14:creationId xmlns:p14="http://schemas.microsoft.com/office/powerpoint/2010/main" val="944664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28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733806" y="820084"/>
            <a:ext cx="9505188" cy="6484925"/>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a:extLst>
              <a:ext uri="{FF2B5EF4-FFF2-40B4-BE49-F238E27FC236}">
                <a16:creationId xmlns:a16="http://schemas.microsoft.com/office/drawing/2014/main" id="{F08BE58A-EF03-4A30-88E9-7BC589B07FDE}"/>
              </a:ext>
            </a:extLst>
          </p:cNvPr>
          <p:cNvPicPr>
            <a:picLocks noChangeAspect="1"/>
          </p:cNvPicPr>
          <p:nvPr/>
        </p:nvPicPr>
        <p:blipFill rotWithShape="1">
          <a:blip r:embed="rId3"/>
          <a:srcRect t="656" r="1" b="3373"/>
          <a:stretch/>
        </p:blipFill>
        <p:spPr>
          <a:xfrm rot="21480000">
            <a:off x="1024053" y="1203909"/>
            <a:ext cx="8924694" cy="5717275"/>
          </a:xfrm>
          <a:prstGeom prst="rect">
            <a:avLst/>
          </a:prstGeom>
        </p:spPr>
      </p:pic>
    </p:spTree>
    <p:extLst>
      <p:ext uri="{BB962C8B-B14F-4D97-AF65-F5344CB8AC3E}">
        <p14:creationId xmlns:p14="http://schemas.microsoft.com/office/powerpoint/2010/main" val="449323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72800" cy="8229600"/>
          </a:xfrm>
          <a:prstGeom prst="rect">
            <a:avLst/>
          </a:prstGeom>
          <a:solidFill>
            <a:srgbClr val="334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10" y="576072"/>
            <a:ext cx="10114179" cy="7077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smiling for the camera&#10;&#10;Description automatically generated">
            <a:extLst>
              <a:ext uri="{FF2B5EF4-FFF2-40B4-BE49-F238E27FC236}">
                <a16:creationId xmlns:a16="http://schemas.microsoft.com/office/drawing/2014/main" id="{4745E03E-A371-412D-B0BF-05BA9B47CE62}"/>
              </a:ext>
            </a:extLst>
          </p:cNvPr>
          <p:cNvPicPr>
            <a:picLocks noChangeAspect="1"/>
          </p:cNvPicPr>
          <p:nvPr/>
        </p:nvPicPr>
        <p:blipFill>
          <a:blip r:embed="rId3"/>
          <a:stretch>
            <a:fillRect/>
          </a:stretch>
        </p:blipFill>
        <p:spPr>
          <a:xfrm>
            <a:off x="2143760" y="772160"/>
            <a:ext cx="6685279" cy="6685279"/>
          </a:xfrm>
          <a:prstGeom prst="rect">
            <a:avLst/>
          </a:prstGeom>
        </p:spPr>
      </p:pic>
    </p:spTree>
    <p:extLst>
      <p:ext uri="{BB962C8B-B14F-4D97-AF65-F5344CB8AC3E}">
        <p14:creationId xmlns:p14="http://schemas.microsoft.com/office/powerpoint/2010/main" val="3082849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A777F1-F1E1-40A6-A361-F6B6C6ECA1A6}"/>
              </a:ext>
            </a:extLst>
          </p:cNvPr>
          <p:cNvSpPr/>
          <p:nvPr/>
        </p:nvSpPr>
        <p:spPr>
          <a:xfrm>
            <a:off x="815545" y="5234198"/>
            <a:ext cx="9662984" cy="2862322"/>
          </a:xfrm>
          <a:prstGeom prst="rect">
            <a:avLst/>
          </a:prstGeom>
        </p:spPr>
        <p:txBody>
          <a:bodyPr wrap="square">
            <a:spAutoFit/>
          </a:bodyPr>
          <a:lstStyle/>
          <a:p>
            <a:r>
              <a:rPr lang="en-US" dirty="0"/>
              <a:t>“Every day I attempt to create an environment in my classroom where students know that their circumstances are not definite, and they have an opportunity to do better,” Mason said. “My classroom has become a safe environment for many, a comfortable space where students come to share ideas, have conversations about life, and learn why social studies matters. Every lesson I teach, every resource I provide, and every interaction I have with my students is designed to provide them with meaningful opportunities to think outside the box, outside their community, even outside our nation and into the global arena. This is why I created the catch phrase ‘#</a:t>
            </a:r>
            <a:r>
              <a:rPr lang="en-US" dirty="0" err="1"/>
              <a:t>BeMoreHuman</a:t>
            </a:r>
            <a:r>
              <a:rPr lang="en-US" dirty="0"/>
              <a:t>.’  It is a tagline that I now use to highlight social justice lessons and acts of kindness and to remind my students that human interaction is the fundamental of life.”</a:t>
            </a:r>
          </a:p>
        </p:txBody>
      </p:sp>
      <p:pic>
        <p:nvPicPr>
          <p:cNvPr id="3" name="Picture 2">
            <a:extLst>
              <a:ext uri="{FF2B5EF4-FFF2-40B4-BE49-F238E27FC236}">
                <a16:creationId xmlns:a16="http://schemas.microsoft.com/office/drawing/2014/main" id="{D89CC13A-4DE7-4E53-8010-BEE193936624}"/>
              </a:ext>
            </a:extLst>
          </p:cNvPr>
          <p:cNvPicPr>
            <a:picLocks noChangeAspect="1"/>
          </p:cNvPicPr>
          <p:nvPr/>
        </p:nvPicPr>
        <p:blipFill>
          <a:blip r:embed="rId3"/>
          <a:stretch>
            <a:fillRect/>
          </a:stretch>
        </p:blipFill>
        <p:spPr>
          <a:xfrm>
            <a:off x="0" y="0"/>
            <a:ext cx="4973438" cy="4973438"/>
          </a:xfrm>
          <a:prstGeom prst="rect">
            <a:avLst/>
          </a:prstGeom>
        </p:spPr>
      </p:pic>
      <p:sp>
        <p:nvSpPr>
          <p:cNvPr id="4" name="TextBox 3">
            <a:extLst>
              <a:ext uri="{FF2B5EF4-FFF2-40B4-BE49-F238E27FC236}">
                <a16:creationId xmlns:a16="http://schemas.microsoft.com/office/drawing/2014/main" id="{BC96A643-C807-4F22-947F-9ACF43DFEDA0}"/>
              </a:ext>
            </a:extLst>
          </p:cNvPr>
          <p:cNvSpPr txBox="1"/>
          <p:nvPr/>
        </p:nvSpPr>
        <p:spPr>
          <a:xfrm>
            <a:off x="5239265" y="2302053"/>
            <a:ext cx="6301946" cy="1015663"/>
          </a:xfrm>
          <a:prstGeom prst="rect">
            <a:avLst/>
          </a:prstGeom>
          <a:noFill/>
        </p:spPr>
        <p:txBody>
          <a:bodyPr wrap="square" rtlCol="0">
            <a:spAutoFit/>
          </a:bodyPr>
          <a:lstStyle/>
          <a:p>
            <a:r>
              <a:rPr lang="en-US" sz="6000" dirty="0"/>
              <a:t>#</a:t>
            </a:r>
            <a:r>
              <a:rPr lang="en-US" sz="6000" dirty="0" err="1"/>
              <a:t>BeMoreHuman</a:t>
            </a:r>
            <a:endParaRPr lang="en-US" sz="6000" dirty="0"/>
          </a:p>
        </p:txBody>
      </p:sp>
    </p:spTree>
    <p:extLst>
      <p:ext uri="{BB962C8B-B14F-4D97-AF65-F5344CB8AC3E}">
        <p14:creationId xmlns:p14="http://schemas.microsoft.com/office/powerpoint/2010/main" val="169201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3000" b="-3000"/>
          </a:stretch>
        </a:blipFill>
        <a:effectLst/>
      </p:bgPr>
    </p:bg>
    <p:spTree>
      <p:nvGrpSpPr>
        <p:cNvPr id="1" name=""/>
        <p:cNvGrpSpPr/>
        <p:nvPr/>
      </p:nvGrpSpPr>
      <p:grpSpPr>
        <a:xfrm>
          <a:off x="0" y="0"/>
          <a:ext cx="0" cy="0"/>
          <a:chOff x="0" y="0"/>
          <a:chExt cx="0" cy="0"/>
        </a:xfrm>
      </p:grpSpPr>
      <p:sp>
        <p:nvSpPr>
          <p:cNvPr id="8" name="TextBox 7"/>
          <p:cNvSpPr txBox="1"/>
          <p:nvPr/>
        </p:nvSpPr>
        <p:spPr>
          <a:xfrm>
            <a:off x="0" y="112149"/>
            <a:ext cx="10922696" cy="164352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ysClr val="windowText" lastClr="000000"/>
                </a:solidFill>
                <a:effectLst/>
                <a:uLnTx/>
                <a:uFillTx/>
                <a:latin typeface="Batang" panose="02030600000101010101" pitchFamily="18" charset="-127"/>
                <a:ea typeface="Batang" panose="02030600000101010101" pitchFamily="18" charset="-127"/>
                <a:cs typeface="+mn-cs"/>
              </a:rPr>
              <a:t>Welcome to the High School Family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ysClr val="windowText" lastClr="000000"/>
                </a:solidFill>
                <a:effectLst/>
                <a:uLnTx/>
                <a:uFillTx/>
                <a:latin typeface="Batang" panose="02030600000101010101" pitchFamily="18" charset="-127"/>
                <a:ea typeface="Batang" panose="02030600000101010101" pitchFamily="18" charset="-127"/>
                <a:cs typeface="+mn-cs"/>
              </a:rPr>
              <a:t>Support Staff</a:t>
            </a:r>
          </a:p>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US" sz="288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D78A3EE-4E03-428F-8394-EAF263D4D8C9}"/>
              </a:ext>
            </a:extLst>
          </p:cNvPr>
          <p:cNvSpPr txBox="1"/>
          <p:nvPr/>
        </p:nvSpPr>
        <p:spPr>
          <a:xfrm>
            <a:off x="3207497" y="2304316"/>
            <a:ext cx="5885703"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Donna Clarke – 11/12 Attendance Clerical Assistant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Ryan Francisco – 11/12 Specialized Instructional Assistant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Diana Gerace – 11/12 Attendance Clerical Assistant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Dana Johnson – Core Clerical Assistant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Anthony Piscielli – 9/10 Student Supervision Assistant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Kimberly Pompey – Core Clerical Assistant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Natasha Severino – 9/10 Health Assistant (Transfer from GTECC)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Justin Waller – Special Education Assistant (Transfer from BHMS)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6587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 calcmode="lin" valueType="num">
                                      <p:cBhvr additive="base">
                                        <p:cTn id="3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 calcmode="lin" valueType="num">
                                      <p:cBhvr additive="base">
                                        <p:cTn id="4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additive="base">
                                        <p:cTn id="4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chool_Focus">
      <a:dk1>
        <a:sysClr val="windowText" lastClr="000000"/>
      </a:dk1>
      <a:lt1>
        <a:sysClr val="window" lastClr="FFFFFF"/>
      </a:lt1>
      <a:dk2>
        <a:srgbClr val="44546A"/>
      </a:dk2>
      <a:lt2>
        <a:srgbClr val="E7E6E6"/>
      </a:lt2>
      <a:accent1>
        <a:srgbClr val="002060"/>
      </a:accent1>
      <a:accent2>
        <a:srgbClr val="FFCC3A"/>
      </a:accent2>
      <a:accent3>
        <a:srgbClr val="28E2E2"/>
      </a:accent3>
      <a:accent4>
        <a:srgbClr val="071A49"/>
      </a:accent4>
      <a:accent5>
        <a:srgbClr val="25557E"/>
      </a:accent5>
      <a:accent6>
        <a:srgbClr val="739730"/>
      </a:accent6>
      <a:hlink>
        <a:srgbClr val="0563C1"/>
      </a:hlink>
      <a:folHlink>
        <a:srgbClr val="954F72"/>
      </a:folHlink>
    </a:clrScheme>
    <a:fontScheme name="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TotalTime>
  <Words>509</Words>
  <Application>Microsoft Office PowerPoint</Application>
  <PresentationFormat>Custom</PresentationFormat>
  <Paragraphs>99</Paragraphs>
  <Slides>41</Slides>
  <Notes>13</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Batang</vt:lpstr>
      <vt:lpstr>Arial</vt:lpstr>
      <vt:lpstr>Arial Black</vt:lpstr>
      <vt:lpstr>Calibri</vt:lpstr>
      <vt:lpstr>Calibri Light</vt:lpstr>
      <vt:lpstr>Impact</vt:lpstr>
      <vt:lpstr>Rockwell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Strout</dc:creator>
  <cp:lastModifiedBy>Jonathan Strout</cp:lastModifiedBy>
  <cp:revision>6</cp:revision>
  <dcterms:created xsi:type="dcterms:W3CDTF">2019-09-03T01:19:56Z</dcterms:created>
  <dcterms:modified xsi:type="dcterms:W3CDTF">2019-09-03T10:59:08Z</dcterms:modified>
</cp:coreProperties>
</file>